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65" r:id="rId6"/>
    <p:sldId id="269" r:id="rId7"/>
    <p:sldId id="273" r:id="rId8"/>
    <p:sldId id="274" r:id="rId9"/>
    <p:sldId id="272" r:id="rId10"/>
    <p:sldId id="271" r:id="rId11"/>
    <p:sldId id="266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ren Killian" initials="K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538"/>
    <a:srgbClr val="898989"/>
    <a:srgbClr val="003F80"/>
    <a:srgbClr val="007EB4"/>
    <a:srgbClr val="003E7F"/>
    <a:srgbClr val="000000"/>
    <a:srgbClr val="0091C9"/>
    <a:srgbClr val="168E60"/>
    <a:srgbClr val="F5CD00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5549A0-99C6-4E3B-BF0C-357B65DB0A29}" v="1" dt="2020-06-10T03:41:37.3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0636"/>
  </p:normalViewPr>
  <p:slideViewPr>
    <p:cSldViewPr snapToGrid="0" snapToObjects="1">
      <p:cViewPr varScale="1">
        <p:scale>
          <a:sx n="81" d="100"/>
          <a:sy n="81" d="100"/>
        </p:scale>
        <p:origin x="878" y="41"/>
      </p:cViewPr>
      <p:guideLst/>
    </p:cSldViewPr>
  </p:slideViewPr>
  <p:outlineViewPr>
    <p:cViewPr>
      <p:scale>
        <a:sx n="33" d="100"/>
        <a:sy n="33" d="100"/>
      </p:scale>
      <p:origin x="0" y="-5464"/>
    </p:cViewPr>
  </p:outlin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e Clowes" userId="f299b976-bbf6-4e90-81eb-15c9fa48f973" providerId="ADAL" clId="{7C5549A0-99C6-4E3B-BF0C-357B65DB0A29}"/>
    <pc:docChg chg="custSel addSld modSld">
      <pc:chgData name="Julie Clowes" userId="f299b976-bbf6-4e90-81eb-15c9fa48f973" providerId="ADAL" clId="{7C5549A0-99C6-4E3B-BF0C-357B65DB0A29}" dt="2020-06-10T22:55:34.691" v="775" actId="20577"/>
      <pc:docMkLst>
        <pc:docMk/>
      </pc:docMkLst>
      <pc:sldChg chg="modSp mod">
        <pc:chgData name="Julie Clowes" userId="f299b976-bbf6-4e90-81eb-15c9fa48f973" providerId="ADAL" clId="{7C5549A0-99C6-4E3B-BF0C-357B65DB0A29}" dt="2020-06-10T03:52:23.946" v="37" actId="27636"/>
        <pc:sldMkLst>
          <pc:docMk/>
          <pc:sldMk cId="1446170568" sldId="264"/>
        </pc:sldMkLst>
        <pc:spChg chg="mod">
          <ac:chgData name="Julie Clowes" userId="f299b976-bbf6-4e90-81eb-15c9fa48f973" providerId="ADAL" clId="{7C5549A0-99C6-4E3B-BF0C-357B65DB0A29}" dt="2020-06-10T03:52:23.946" v="37" actId="27636"/>
          <ac:spMkLst>
            <pc:docMk/>
            <pc:sldMk cId="1446170568" sldId="264"/>
            <ac:spMk id="3" creationId="{AEC720FD-B22B-4C72-B863-C6675266F9EE}"/>
          </ac:spMkLst>
        </pc:spChg>
      </pc:sldChg>
      <pc:sldChg chg="modSp mod">
        <pc:chgData name="Julie Clowes" userId="f299b976-bbf6-4e90-81eb-15c9fa48f973" providerId="ADAL" clId="{7C5549A0-99C6-4E3B-BF0C-357B65DB0A29}" dt="2020-06-10T03:53:07.377" v="41" actId="20577"/>
        <pc:sldMkLst>
          <pc:docMk/>
          <pc:sldMk cId="893455809" sldId="265"/>
        </pc:sldMkLst>
        <pc:spChg chg="mod">
          <ac:chgData name="Julie Clowes" userId="f299b976-bbf6-4e90-81eb-15c9fa48f973" providerId="ADAL" clId="{7C5549A0-99C6-4E3B-BF0C-357B65DB0A29}" dt="2020-06-10T03:53:07.377" v="41" actId="20577"/>
          <ac:spMkLst>
            <pc:docMk/>
            <pc:sldMk cId="893455809" sldId="265"/>
            <ac:spMk id="3" creationId="{2D92A7CD-EEF0-458B-8DFE-0CF30E17352E}"/>
          </ac:spMkLst>
        </pc:spChg>
      </pc:sldChg>
      <pc:sldChg chg="modSp mod">
        <pc:chgData name="Julie Clowes" userId="f299b976-bbf6-4e90-81eb-15c9fa48f973" providerId="ADAL" clId="{7C5549A0-99C6-4E3B-BF0C-357B65DB0A29}" dt="2020-06-10T22:55:34.691" v="775" actId="20577"/>
        <pc:sldMkLst>
          <pc:docMk/>
          <pc:sldMk cId="3158019512" sldId="269"/>
        </pc:sldMkLst>
        <pc:graphicFrameChg chg="modGraphic">
          <ac:chgData name="Julie Clowes" userId="f299b976-bbf6-4e90-81eb-15c9fa48f973" providerId="ADAL" clId="{7C5549A0-99C6-4E3B-BF0C-357B65DB0A29}" dt="2020-06-10T22:55:34.691" v="775" actId="20577"/>
          <ac:graphicFrameMkLst>
            <pc:docMk/>
            <pc:sldMk cId="3158019512" sldId="269"/>
            <ac:graphicFrameMk id="6" creationId="{C1694026-D108-4A7E-9BD9-EA8254609BC9}"/>
          </ac:graphicFrameMkLst>
        </pc:graphicFrameChg>
      </pc:sldChg>
      <pc:sldChg chg="modSp mod">
        <pc:chgData name="Julie Clowes" userId="f299b976-bbf6-4e90-81eb-15c9fa48f973" providerId="ADAL" clId="{7C5549A0-99C6-4E3B-BF0C-357B65DB0A29}" dt="2020-06-10T03:44:04.992" v="35" actId="255"/>
        <pc:sldMkLst>
          <pc:docMk/>
          <pc:sldMk cId="2652398602" sldId="271"/>
        </pc:sldMkLst>
        <pc:spChg chg="mod">
          <ac:chgData name="Julie Clowes" userId="f299b976-bbf6-4e90-81eb-15c9fa48f973" providerId="ADAL" clId="{7C5549A0-99C6-4E3B-BF0C-357B65DB0A29}" dt="2020-06-10T03:44:04.992" v="35" actId="255"/>
          <ac:spMkLst>
            <pc:docMk/>
            <pc:sldMk cId="2652398602" sldId="271"/>
            <ac:spMk id="3" creationId="{AEC720FD-B22B-4C72-B863-C6675266F9EE}"/>
          </ac:spMkLst>
        </pc:spChg>
        <pc:spChg chg="mod">
          <ac:chgData name="Julie Clowes" userId="f299b976-bbf6-4e90-81eb-15c9fa48f973" providerId="ADAL" clId="{7C5549A0-99C6-4E3B-BF0C-357B65DB0A29}" dt="2020-06-10T03:41:06.998" v="1" actId="27636"/>
          <ac:spMkLst>
            <pc:docMk/>
            <pc:sldMk cId="2652398602" sldId="271"/>
            <ac:spMk id="5" creationId="{04507351-1B14-476D-9CB2-BF1A26A0ED6A}"/>
          </ac:spMkLst>
        </pc:spChg>
      </pc:sldChg>
      <pc:sldChg chg="modSp mod">
        <pc:chgData name="Julie Clowes" userId="f299b976-bbf6-4e90-81eb-15c9fa48f973" providerId="ADAL" clId="{7C5549A0-99C6-4E3B-BF0C-357B65DB0A29}" dt="2020-06-10T04:52:39.963" v="767" actId="6549"/>
        <pc:sldMkLst>
          <pc:docMk/>
          <pc:sldMk cId="2397476545" sldId="272"/>
        </pc:sldMkLst>
        <pc:spChg chg="mod">
          <ac:chgData name="Julie Clowes" userId="f299b976-bbf6-4e90-81eb-15c9fa48f973" providerId="ADAL" clId="{7C5549A0-99C6-4E3B-BF0C-357B65DB0A29}" dt="2020-06-10T04:52:39.963" v="767" actId="6549"/>
          <ac:spMkLst>
            <pc:docMk/>
            <pc:sldMk cId="2397476545" sldId="272"/>
            <ac:spMk id="3" creationId="{D71CE157-9A48-4476-B33C-6D676B2F82D7}"/>
          </ac:spMkLst>
        </pc:spChg>
      </pc:sldChg>
      <pc:sldChg chg="modSp new mod">
        <pc:chgData name="Julie Clowes" userId="f299b976-bbf6-4e90-81eb-15c9fa48f973" providerId="ADAL" clId="{7C5549A0-99C6-4E3B-BF0C-357B65DB0A29}" dt="2020-06-10T04:51:56.631" v="724" actId="1036"/>
        <pc:sldMkLst>
          <pc:docMk/>
          <pc:sldMk cId="3024348263" sldId="273"/>
        </pc:sldMkLst>
        <pc:spChg chg="mod">
          <ac:chgData name="Julie Clowes" userId="f299b976-bbf6-4e90-81eb-15c9fa48f973" providerId="ADAL" clId="{7C5549A0-99C6-4E3B-BF0C-357B65DB0A29}" dt="2020-06-10T03:55:53.070" v="75" actId="20577"/>
          <ac:spMkLst>
            <pc:docMk/>
            <pc:sldMk cId="3024348263" sldId="273"/>
            <ac:spMk id="2" creationId="{160FEC34-CCC7-4951-885B-777A8F0B212B}"/>
          </ac:spMkLst>
        </pc:spChg>
        <pc:spChg chg="mod">
          <ac:chgData name="Julie Clowes" userId="f299b976-bbf6-4e90-81eb-15c9fa48f973" providerId="ADAL" clId="{7C5549A0-99C6-4E3B-BF0C-357B65DB0A29}" dt="2020-06-10T04:51:56.631" v="724" actId="1036"/>
          <ac:spMkLst>
            <pc:docMk/>
            <pc:sldMk cId="3024348263" sldId="273"/>
            <ac:spMk id="3" creationId="{D0EC75B8-F2E4-488A-966B-51AAE985FE98}"/>
          </ac:spMkLst>
        </pc:spChg>
        <pc:spChg chg="mod">
          <ac:chgData name="Julie Clowes" userId="f299b976-bbf6-4e90-81eb-15c9fa48f973" providerId="ADAL" clId="{7C5549A0-99C6-4E3B-BF0C-357B65DB0A29}" dt="2020-06-10T04:51:01.249" v="721" actId="20577"/>
          <ac:spMkLst>
            <pc:docMk/>
            <pc:sldMk cId="3024348263" sldId="273"/>
            <ac:spMk id="5" creationId="{CD1F1AB5-7091-4161-BC18-E01689B222F6}"/>
          </ac:spMkLst>
        </pc:spChg>
      </pc:sldChg>
      <pc:sldChg chg="modSp new mod">
        <pc:chgData name="Julie Clowes" userId="f299b976-bbf6-4e90-81eb-15c9fa48f973" providerId="ADAL" clId="{7C5549A0-99C6-4E3B-BF0C-357B65DB0A29}" dt="2020-06-10T04:50:24.913" v="707" actId="20577"/>
        <pc:sldMkLst>
          <pc:docMk/>
          <pc:sldMk cId="347114072" sldId="274"/>
        </pc:sldMkLst>
        <pc:spChg chg="mod">
          <ac:chgData name="Julie Clowes" userId="f299b976-bbf6-4e90-81eb-15c9fa48f973" providerId="ADAL" clId="{7C5549A0-99C6-4E3B-BF0C-357B65DB0A29}" dt="2020-06-10T04:48:54.888" v="546" actId="20577"/>
          <ac:spMkLst>
            <pc:docMk/>
            <pc:sldMk cId="347114072" sldId="274"/>
            <ac:spMk id="2" creationId="{B180BA17-A2C7-49AB-B17F-54B70F19B625}"/>
          </ac:spMkLst>
        </pc:spChg>
        <pc:spChg chg="mod">
          <ac:chgData name="Julie Clowes" userId="f299b976-bbf6-4e90-81eb-15c9fa48f973" providerId="ADAL" clId="{7C5549A0-99C6-4E3B-BF0C-357B65DB0A29}" dt="2020-06-10T04:50:24.913" v="707" actId="20577"/>
          <ac:spMkLst>
            <pc:docMk/>
            <pc:sldMk cId="347114072" sldId="274"/>
            <ac:spMk id="3" creationId="{1515AEA9-DA20-4CD9-AEC4-E8321BC6EAD5}"/>
          </ac:spMkLst>
        </pc:spChg>
        <pc:spChg chg="mod">
          <ac:chgData name="Julie Clowes" userId="f299b976-bbf6-4e90-81eb-15c9fa48f973" providerId="ADAL" clId="{7C5549A0-99C6-4E3B-BF0C-357B65DB0A29}" dt="2020-06-10T04:49:02.325" v="568" actId="20577"/>
          <ac:spMkLst>
            <pc:docMk/>
            <pc:sldMk cId="347114072" sldId="274"/>
            <ac:spMk id="5" creationId="{396FE973-3533-4D0B-ADF1-F8BAB8CD270C}"/>
          </ac:spMkLst>
        </pc:spChg>
      </pc:sldChg>
    </pc:docChg>
  </pc:docChgLst>
  <pc:docChgLst>
    <pc:chgData name="Julie Clowes" userId="f299b976-bbf6-4e90-81eb-15c9fa48f973" providerId="ADAL" clId="{EBAB6955-05D2-4179-8A28-5AFF5AF09EDE}"/>
    <pc:docChg chg="undo custSel addSld delSld modSld sldOrd modShowInfo">
      <pc:chgData name="Julie Clowes" userId="f299b976-bbf6-4e90-81eb-15c9fa48f973" providerId="ADAL" clId="{EBAB6955-05D2-4179-8A28-5AFF5AF09EDE}" dt="2020-05-20T17:01:48.669" v="1487" actId="20577"/>
      <pc:docMkLst>
        <pc:docMk/>
      </pc:docMkLst>
      <pc:sldChg chg="modSp mod">
        <pc:chgData name="Julie Clowes" userId="f299b976-bbf6-4e90-81eb-15c9fa48f973" providerId="ADAL" clId="{EBAB6955-05D2-4179-8A28-5AFF5AF09EDE}" dt="2020-04-16T17:47:40.601" v="870" actId="20577"/>
        <pc:sldMkLst>
          <pc:docMk/>
          <pc:sldMk cId="1446170568" sldId="264"/>
        </pc:sldMkLst>
        <pc:spChg chg="mod">
          <ac:chgData name="Julie Clowes" userId="f299b976-bbf6-4e90-81eb-15c9fa48f973" providerId="ADAL" clId="{EBAB6955-05D2-4179-8A28-5AFF5AF09EDE}" dt="2020-04-16T17:47:40.601" v="870" actId="20577"/>
          <ac:spMkLst>
            <pc:docMk/>
            <pc:sldMk cId="1446170568" sldId="264"/>
            <ac:spMk id="3" creationId="{AEC720FD-B22B-4C72-B863-C6675266F9EE}"/>
          </ac:spMkLst>
        </pc:spChg>
      </pc:sldChg>
      <pc:sldChg chg="modSp mod">
        <pc:chgData name="Julie Clowes" userId="f299b976-bbf6-4e90-81eb-15c9fa48f973" providerId="ADAL" clId="{EBAB6955-05D2-4179-8A28-5AFF5AF09EDE}" dt="2020-05-11T23:20:05.641" v="1078" actId="20577"/>
        <pc:sldMkLst>
          <pc:docMk/>
          <pc:sldMk cId="893455809" sldId="265"/>
        </pc:sldMkLst>
        <pc:spChg chg="mod">
          <ac:chgData name="Julie Clowes" userId="f299b976-bbf6-4e90-81eb-15c9fa48f973" providerId="ADAL" clId="{EBAB6955-05D2-4179-8A28-5AFF5AF09EDE}" dt="2020-05-11T23:20:05.641" v="1078" actId="20577"/>
          <ac:spMkLst>
            <pc:docMk/>
            <pc:sldMk cId="893455809" sldId="265"/>
            <ac:spMk id="3" creationId="{2D92A7CD-EEF0-458B-8DFE-0CF30E17352E}"/>
          </ac:spMkLst>
        </pc:spChg>
      </pc:sldChg>
      <pc:sldChg chg="modSp mod">
        <pc:chgData name="Julie Clowes" userId="f299b976-bbf6-4e90-81eb-15c9fa48f973" providerId="ADAL" clId="{EBAB6955-05D2-4179-8A28-5AFF5AF09EDE}" dt="2020-04-16T16:25:20.269" v="534" actId="15"/>
        <pc:sldMkLst>
          <pc:docMk/>
          <pc:sldMk cId="51401722" sldId="266"/>
        </pc:sldMkLst>
        <pc:spChg chg="mod">
          <ac:chgData name="Julie Clowes" userId="f299b976-bbf6-4e90-81eb-15c9fa48f973" providerId="ADAL" clId="{EBAB6955-05D2-4179-8A28-5AFF5AF09EDE}" dt="2020-04-16T16:25:20.269" v="534" actId="15"/>
          <ac:spMkLst>
            <pc:docMk/>
            <pc:sldMk cId="51401722" sldId="266"/>
            <ac:spMk id="3" creationId="{DA0CF7D9-121F-4213-8497-FCE6FC1A32DE}"/>
          </ac:spMkLst>
        </pc:spChg>
      </pc:sldChg>
      <pc:sldChg chg="modSp new del mod modShow">
        <pc:chgData name="Julie Clowes" userId="f299b976-bbf6-4e90-81eb-15c9fa48f973" providerId="ADAL" clId="{EBAB6955-05D2-4179-8A28-5AFF5AF09EDE}" dt="2020-05-12T19:14:32.727" v="1105" actId="2696"/>
        <pc:sldMkLst>
          <pc:docMk/>
          <pc:sldMk cId="1046525572" sldId="267"/>
        </pc:sldMkLst>
        <pc:spChg chg="mod">
          <ac:chgData name="Julie Clowes" userId="f299b976-bbf6-4e90-81eb-15c9fa48f973" providerId="ADAL" clId="{EBAB6955-05D2-4179-8A28-5AFF5AF09EDE}" dt="2020-04-16T15:22:07.198" v="352" actId="20577"/>
          <ac:spMkLst>
            <pc:docMk/>
            <pc:sldMk cId="1046525572" sldId="267"/>
            <ac:spMk id="2" creationId="{D086F40C-9503-401D-AE8A-833A77756BD2}"/>
          </ac:spMkLst>
        </pc:spChg>
        <pc:spChg chg="mod">
          <ac:chgData name="Julie Clowes" userId="f299b976-bbf6-4e90-81eb-15c9fa48f973" providerId="ADAL" clId="{EBAB6955-05D2-4179-8A28-5AFF5AF09EDE}" dt="2020-04-24T19:17:47.800" v="910" actId="5793"/>
          <ac:spMkLst>
            <pc:docMk/>
            <pc:sldMk cId="1046525572" sldId="267"/>
            <ac:spMk id="3" creationId="{196E67E7-B0FE-4574-9600-3DAF00746574}"/>
          </ac:spMkLst>
        </pc:spChg>
      </pc:sldChg>
      <pc:sldChg chg="addSp delSp modSp new del mod">
        <pc:chgData name="Julie Clowes" userId="f299b976-bbf6-4e90-81eb-15c9fa48f973" providerId="ADAL" clId="{EBAB6955-05D2-4179-8A28-5AFF5AF09EDE}" dt="2020-05-20T16:55:04.089" v="1253" actId="2696"/>
        <pc:sldMkLst>
          <pc:docMk/>
          <pc:sldMk cId="2980647649" sldId="268"/>
        </pc:sldMkLst>
        <pc:spChg chg="mod">
          <ac:chgData name="Julie Clowes" userId="f299b976-bbf6-4e90-81eb-15c9fa48f973" providerId="ADAL" clId="{EBAB6955-05D2-4179-8A28-5AFF5AF09EDE}" dt="2020-05-08T15:22:20.095" v="1003" actId="20577"/>
          <ac:spMkLst>
            <pc:docMk/>
            <pc:sldMk cId="2980647649" sldId="268"/>
            <ac:spMk id="2" creationId="{71BB0936-4AC3-4930-97AF-872DDDDF1E49}"/>
          </ac:spMkLst>
        </pc:spChg>
        <pc:spChg chg="add mod">
          <ac:chgData name="Julie Clowes" userId="f299b976-bbf6-4e90-81eb-15c9fa48f973" providerId="ADAL" clId="{EBAB6955-05D2-4179-8A28-5AFF5AF09EDE}" dt="2020-05-12T19:14:06.360" v="1104" actId="114"/>
          <ac:spMkLst>
            <pc:docMk/>
            <pc:sldMk cId="2980647649" sldId="268"/>
            <ac:spMk id="3" creationId="{32243A5C-321C-4FF0-AD54-54AC1A1811AC}"/>
          </ac:spMkLst>
        </pc:spChg>
        <pc:spChg chg="del">
          <ac:chgData name="Julie Clowes" userId="f299b976-bbf6-4e90-81eb-15c9fa48f973" providerId="ADAL" clId="{EBAB6955-05D2-4179-8A28-5AFF5AF09EDE}" dt="2020-05-08T15:21:55.795" v="987"/>
          <ac:spMkLst>
            <pc:docMk/>
            <pc:sldMk cId="2980647649" sldId="268"/>
            <ac:spMk id="3" creationId="{EA6A690E-33DE-4D7C-AEF3-469C6E468226}"/>
          </ac:spMkLst>
        </pc:spChg>
        <pc:spChg chg="mod">
          <ac:chgData name="Julie Clowes" userId="f299b976-bbf6-4e90-81eb-15c9fa48f973" providerId="ADAL" clId="{EBAB6955-05D2-4179-8A28-5AFF5AF09EDE}" dt="2020-05-12T04:42:49.336" v="1081" actId="20577"/>
          <ac:spMkLst>
            <pc:docMk/>
            <pc:sldMk cId="2980647649" sldId="268"/>
            <ac:spMk id="5" creationId="{F6C73DD6-9B8A-477D-BA91-7580C834C485}"/>
          </ac:spMkLst>
        </pc:spChg>
        <pc:spChg chg="add del mod">
          <ac:chgData name="Julie Clowes" userId="f299b976-bbf6-4e90-81eb-15c9fa48f973" providerId="ADAL" clId="{EBAB6955-05D2-4179-8A28-5AFF5AF09EDE}" dt="2020-05-12T04:43:48.733" v="1085"/>
          <ac:spMkLst>
            <pc:docMk/>
            <pc:sldMk cId="2980647649" sldId="268"/>
            <ac:spMk id="6" creationId="{42020BD4-93A5-40E2-AFFF-ABFA6A10CECA}"/>
          </ac:spMkLst>
        </pc:spChg>
        <pc:spChg chg="add del mod">
          <ac:chgData name="Julie Clowes" userId="f299b976-bbf6-4e90-81eb-15c9fa48f973" providerId="ADAL" clId="{EBAB6955-05D2-4179-8A28-5AFF5AF09EDE}" dt="2020-05-08T15:24:55.429" v="1036"/>
          <ac:spMkLst>
            <pc:docMk/>
            <pc:sldMk cId="2980647649" sldId="268"/>
            <ac:spMk id="8" creationId="{C01A12A4-7B7B-45D3-AE1A-7D5B898A9A5C}"/>
          </ac:spMkLst>
        </pc:spChg>
        <pc:graphicFrameChg chg="add del mod modGraphic">
          <ac:chgData name="Julie Clowes" userId="f299b976-bbf6-4e90-81eb-15c9fa48f973" providerId="ADAL" clId="{EBAB6955-05D2-4179-8A28-5AFF5AF09EDE}" dt="2020-05-08T15:24:52.536" v="1035" actId="478"/>
          <ac:graphicFrameMkLst>
            <pc:docMk/>
            <pc:sldMk cId="2980647649" sldId="268"/>
            <ac:graphicFrameMk id="6" creationId="{2F551B9C-D656-4298-B85B-6B24607A6A9A}"/>
          </ac:graphicFrameMkLst>
        </pc:graphicFrameChg>
        <pc:graphicFrameChg chg="add mod modGraphic">
          <ac:chgData name="Julie Clowes" userId="f299b976-bbf6-4e90-81eb-15c9fa48f973" providerId="ADAL" clId="{EBAB6955-05D2-4179-8A28-5AFF5AF09EDE}" dt="2020-05-12T04:43:59.213" v="1088" actId="14100"/>
          <ac:graphicFrameMkLst>
            <pc:docMk/>
            <pc:sldMk cId="2980647649" sldId="268"/>
            <ac:graphicFrameMk id="7" creationId="{D9A053BD-8BC3-409B-9458-D27B9061FCB5}"/>
          </ac:graphicFrameMkLst>
        </pc:graphicFrameChg>
        <pc:graphicFrameChg chg="add del mod modGraphic">
          <ac:chgData name="Julie Clowes" userId="f299b976-bbf6-4e90-81eb-15c9fa48f973" providerId="ADAL" clId="{EBAB6955-05D2-4179-8A28-5AFF5AF09EDE}" dt="2020-05-12T04:42:58.604" v="1084" actId="478"/>
          <ac:graphicFrameMkLst>
            <pc:docMk/>
            <pc:sldMk cId="2980647649" sldId="268"/>
            <ac:graphicFrameMk id="9" creationId="{D9B9DE96-BAF4-4E17-BBD6-BCB7C36725A1}"/>
          </ac:graphicFrameMkLst>
        </pc:graphicFrameChg>
      </pc:sldChg>
      <pc:sldChg chg="add">
        <pc:chgData name="Julie Clowes" userId="f299b976-bbf6-4e90-81eb-15c9fa48f973" providerId="ADAL" clId="{EBAB6955-05D2-4179-8A28-5AFF5AF09EDE}" dt="2020-05-12T04:46:04.639" v="1089" actId="22"/>
        <pc:sldMkLst>
          <pc:docMk/>
          <pc:sldMk cId="3158019512" sldId="269"/>
        </pc:sldMkLst>
      </pc:sldChg>
      <pc:sldChg chg="add del">
        <pc:chgData name="Julie Clowes" userId="f299b976-bbf6-4e90-81eb-15c9fa48f973" providerId="ADAL" clId="{EBAB6955-05D2-4179-8A28-5AFF5AF09EDE}" dt="2020-05-20T16:50:36.973" v="1127" actId="2696"/>
        <pc:sldMkLst>
          <pc:docMk/>
          <pc:sldMk cId="2430926222" sldId="270"/>
        </pc:sldMkLst>
      </pc:sldChg>
      <pc:sldChg chg="modSp add mod ord">
        <pc:chgData name="Julie Clowes" userId="f299b976-bbf6-4e90-81eb-15c9fa48f973" providerId="ADAL" clId="{EBAB6955-05D2-4179-8A28-5AFF5AF09EDE}" dt="2020-05-12T19:17:18.208" v="1126" actId="20577"/>
        <pc:sldMkLst>
          <pc:docMk/>
          <pc:sldMk cId="2652398602" sldId="271"/>
        </pc:sldMkLst>
        <pc:spChg chg="mod">
          <ac:chgData name="Julie Clowes" userId="f299b976-bbf6-4e90-81eb-15c9fa48f973" providerId="ADAL" clId="{EBAB6955-05D2-4179-8A28-5AFF5AF09EDE}" dt="2020-05-12T19:17:18.208" v="1126" actId="20577"/>
          <ac:spMkLst>
            <pc:docMk/>
            <pc:sldMk cId="2652398602" sldId="271"/>
            <ac:spMk id="2" creationId="{68E452D1-DB5A-4334-87E2-34B38808F942}"/>
          </ac:spMkLst>
        </pc:spChg>
        <pc:spChg chg="mod">
          <ac:chgData name="Julie Clowes" userId="f299b976-bbf6-4e90-81eb-15c9fa48f973" providerId="ADAL" clId="{EBAB6955-05D2-4179-8A28-5AFF5AF09EDE}" dt="2020-05-12T19:16:35.467" v="1110" actId="14100"/>
          <ac:spMkLst>
            <pc:docMk/>
            <pc:sldMk cId="2652398602" sldId="271"/>
            <ac:spMk id="3" creationId="{AEC720FD-B22B-4C72-B863-C6675266F9EE}"/>
          </ac:spMkLst>
        </pc:spChg>
      </pc:sldChg>
      <pc:sldChg chg="addSp modSp new mod ord">
        <pc:chgData name="Julie Clowes" userId="f299b976-bbf6-4e90-81eb-15c9fa48f973" providerId="ADAL" clId="{EBAB6955-05D2-4179-8A28-5AFF5AF09EDE}" dt="2020-05-20T17:01:48.669" v="1487" actId="20577"/>
        <pc:sldMkLst>
          <pc:docMk/>
          <pc:sldMk cId="2397476545" sldId="272"/>
        </pc:sldMkLst>
        <pc:spChg chg="mod">
          <ac:chgData name="Julie Clowes" userId="f299b976-bbf6-4e90-81eb-15c9fa48f973" providerId="ADAL" clId="{EBAB6955-05D2-4179-8A28-5AFF5AF09EDE}" dt="2020-05-20T16:51:22.998" v="1160" actId="20577"/>
          <ac:spMkLst>
            <pc:docMk/>
            <pc:sldMk cId="2397476545" sldId="272"/>
            <ac:spMk id="2" creationId="{85B136E5-7528-4048-82F6-AAEFD627755A}"/>
          </ac:spMkLst>
        </pc:spChg>
        <pc:spChg chg="mod">
          <ac:chgData name="Julie Clowes" userId="f299b976-bbf6-4e90-81eb-15c9fa48f973" providerId="ADAL" clId="{EBAB6955-05D2-4179-8A28-5AFF5AF09EDE}" dt="2020-05-20T17:01:48.669" v="1487" actId="20577"/>
          <ac:spMkLst>
            <pc:docMk/>
            <pc:sldMk cId="2397476545" sldId="272"/>
            <ac:spMk id="3" creationId="{D71CE157-9A48-4476-B33C-6D676B2F82D7}"/>
          </ac:spMkLst>
        </pc:spChg>
        <pc:spChg chg="mod">
          <ac:chgData name="Julie Clowes" userId="f299b976-bbf6-4e90-81eb-15c9fa48f973" providerId="ADAL" clId="{EBAB6955-05D2-4179-8A28-5AFF5AF09EDE}" dt="2020-05-20T16:57:26.969" v="1444" actId="14100"/>
          <ac:spMkLst>
            <pc:docMk/>
            <pc:sldMk cId="2397476545" sldId="272"/>
            <ac:spMk id="5" creationId="{91E1B32D-EE89-42F3-9C00-B6976F152F86}"/>
          </ac:spMkLst>
        </pc:spChg>
        <pc:picChg chg="add mod ord">
          <ac:chgData name="Julie Clowes" userId="f299b976-bbf6-4e90-81eb-15c9fa48f973" providerId="ADAL" clId="{EBAB6955-05D2-4179-8A28-5AFF5AF09EDE}" dt="2020-05-20T17:01:38.731" v="1481" actId="1076"/>
          <ac:picMkLst>
            <pc:docMk/>
            <pc:sldMk cId="2397476545" sldId="272"/>
            <ac:picMk id="7" creationId="{563A881D-CA2C-4ED5-ACFA-14997DC46289}"/>
          </ac:picMkLst>
        </pc:picChg>
      </pc:sldChg>
    </pc:docChg>
  </pc:docChgLst>
  <pc:docChgLst>
    <pc:chgData name="Clowes, Julie A." userId="f299b976-bbf6-4e90-81eb-15c9fa48f973" providerId="ADAL" clId="{75F26E52-63FF-4C85-B02C-79F523EACC29}"/>
    <pc:docChg chg="delSld modSld">
      <pc:chgData name="Clowes, Julie A." userId="f299b976-bbf6-4e90-81eb-15c9fa48f973" providerId="ADAL" clId="{75F26E52-63FF-4C85-B02C-79F523EACC29}" dt="2020-04-08T02:53:48.429" v="36" actId="20577"/>
      <pc:docMkLst>
        <pc:docMk/>
      </pc:docMkLst>
      <pc:sldChg chg="del">
        <pc:chgData name="Clowes, Julie A." userId="f299b976-bbf6-4e90-81eb-15c9fa48f973" providerId="ADAL" clId="{75F26E52-63FF-4C85-B02C-79F523EACC29}" dt="2020-04-08T02:51:56.693" v="3" actId="2696"/>
        <pc:sldMkLst>
          <pc:docMk/>
          <pc:sldMk cId="3377036358" sldId="258"/>
        </pc:sldMkLst>
      </pc:sldChg>
      <pc:sldChg chg="del">
        <pc:chgData name="Clowes, Julie A." userId="f299b976-bbf6-4e90-81eb-15c9fa48f973" providerId="ADAL" clId="{75F26E52-63FF-4C85-B02C-79F523EACC29}" dt="2020-04-08T02:52:01.775" v="4" actId="2696"/>
        <pc:sldMkLst>
          <pc:docMk/>
          <pc:sldMk cId="2007421345" sldId="259"/>
        </pc:sldMkLst>
      </pc:sldChg>
      <pc:sldChg chg="del">
        <pc:chgData name="Clowes, Julie A." userId="f299b976-bbf6-4e90-81eb-15c9fa48f973" providerId="ADAL" clId="{75F26E52-63FF-4C85-B02C-79F523EACC29}" dt="2020-04-08T02:52:06.363" v="5" actId="2696"/>
        <pc:sldMkLst>
          <pc:docMk/>
          <pc:sldMk cId="2031547705" sldId="260"/>
        </pc:sldMkLst>
      </pc:sldChg>
      <pc:sldChg chg="del">
        <pc:chgData name="Clowes, Julie A." userId="f299b976-bbf6-4e90-81eb-15c9fa48f973" providerId="ADAL" clId="{75F26E52-63FF-4C85-B02C-79F523EACC29}" dt="2020-04-08T02:52:09.733" v="6" actId="2696"/>
        <pc:sldMkLst>
          <pc:docMk/>
          <pc:sldMk cId="1302094735" sldId="261"/>
        </pc:sldMkLst>
      </pc:sldChg>
      <pc:sldChg chg="del">
        <pc:chgData name="Clowes, Julie A." userId="f299b976-bbf6-4e90-81eb-15c9fa48f973" providerId="ADAL" clId="{75F26E52-63FF-4C85-B02C-79F523EACC29}" dt="2020-04-08T02:52:14.117" v="7" actId="2696"/>
        <pc:sldMkLst>
          <pc:docMk/>
          <pc:sldMk cId="2962539978" sldId="263"/>
        </pc:sldMkLst>
      </pc:sldChg>
      <pc:sldChg chg="modSp mod">
        <pc:chgData name="Clowes, Julie A." userId="f299b976-bbf6-4e90-81eb-15c9fa48f973" providerId="ADAL" clId="{75F26E52-63FF-4C85-B02C-79F523EACC29}" dt="2020-04-08T02:53:48.429" v="36" actId="20577"/>
        <pc:sldMkLst>
          <pc:docMk/>
          <pc:sldMk cId="1446170568" sldId="264"/>
        </pc:sldMkLst>
        <pc:spChg chg="mod">
          <ac:chgData name="Clowes, Julie A." userId="f299b976-bbf6-4e90-81eb-15c9fa48f973" providerId="ADAL" clId="{75F26E52-63FF-4C85-B02C-79F523EACC29}" dt="2020-04-08T02:53:48.429" v="36" actId="20577"/>
          <ac:spMkLst>
            <pc:docMk/>
            <pc:sldMk cId="1446170568" sldId="264"/>
            <ac:spMk id="3" creationId="{AEC720FD-B22B-4C72-B863-C6675266F9EE}"/>
          </ac:spMkLst>
        </pc:spChg>
      </pc:sldChg>
      <pc:sldChg chg="del">
        <pc:chgData name="Clowes, Julie A." userId="f299b976-bbf6-4e90-81eb-15c9fa48f973" providerId="ADAL" clId="{75F26E52-63FF-4C85-B02C-79F523EACC29}" dt="2020-04-08T02:52:17.490" v="8" actId="2696"/>
        <pc:sldMkLst>
          <pc:docMk/>
          <pc:sldMk cId="3945359800" sldId="267"/>
        </pc:sldMkLst>
      </pc:sldChg>
      <pc:sldChg chg="del">
        <pc:chgData name="Clowes, Julie A." userId="f299b976-bbf6-4e90-81eb-15c9fa48f973" providerId="ADAL" clId="{75F26E52-63FF-4C85-B02C-79F523EACC29}" dt="2020-04-08T02:52:24.118" v="9" actId="2696"/>
        <pc:sldMkLst>
          <pc:docMk/>
          <pc:sldMk cId="1959243825" sldId="268"/>
        </pc:sldMkLst>
      </pc:sldChg>
      <pc:sldChg chg="del">
        <pc:chgData name="Clowes, Julie A." userId="f299b976-bbf6-4e90-81eb-15c9fa48f973" providerId="ADAL" clId="{75F26E52-63FF-4C85-B02C-79F523EACC29}" dt="2020-04-08T02:52:27.442" v="10" actId="2696"/>
        <pc:sldMkLst>
          <pc:docMk/>
          <pc:sldMk cId="1149652031" sldId="269"/>
        </pc:sldMkLst>
      </pc:sldChg>
      <pc:sldChg chg="del">
        <pc:chgData name="Clowes, Julie A." userId="f299b976-bbf6-4e90-81eb-15c9fa48f973" providerId="ADAL" clId="{75F26E52-63FF-4C85-B02C-79F523EACC29}" dt="2020-04-08T02:51:40.885" v="1" actId="2696"/>
        <pc:sldMkLst>
          <pc:docMk/>
          <pc:sldMk cId="2153861582" sldId="270"/>
        </pc:sldMkLst>
      </pc:sldChg>
      <pc:sldChg chg="del">
        <pc:chgData name="Clowes, Julie A." userId="f299b976-bbf6-4e90-81eb-15c9fa48f973" providerId="ADAL" clId="{75F26E52-63FF-4C85-B02C-79F523EACC29}" dt="2020-04-08T02:51:46.802" v="2" actId="2696"/>
        <pc:sldMkLst>
          <pc:docMk/>
          <pc:sldMk cId="111251967" sldId="271"/>
        </pc:sldMkLst>
      </pc:sldChg>
      <pc:sldChg chg="del">
        <pc:chgData name="Clowes, Julie A." userId="f299b976-bbf6-4e90-81eb-15c9fa48f973" providerId="ADAL" clId="{75F26E52-63FF-4C85-B02C-79F523EACC29}" dt="2020-04-08T02:51:22.276" v="0" actId="2696"/>
        <pc:sldMkLst>
          <pc:docMk/>
          <pc:sldMk cId="1026432868" sldId="272"/>
        </pc:sldMkLst>
      </pc:sldChg>
    </pc:docChg>
  </pc:docChgLst>
  <pc:docChgLst>
    <pc:chgData name="Clowes, Julie A." userId="f299b976-bbf6-4e90-81eb-15c9fa48f973" providerId="ADAL" clId="{7C5549A0-99C6-4E3B-BF0C-357B65DB0A29}"/>
    <pc:docChg chg="custSel modSld">
      <pc:chgData name="Clowes, Julie A." userId="f299b976-bbf6-4e90-81eb-15c9fa48f973" providerId="ADAL" clId="{7C5549A0-99C6-4E3B-BF0C-357B65DB0A29}" dt="2020-06-10T17:32:29.568" v="419" actId="20577"/>
      <pc:docMkLst>
        <pc:docMk/>
      </pc:docMkLst>
      <pc:sldChg chg="modSp mod">
        <pc:chgData name="Clowes, Julie A." userId="f299b976-bbf6-4e90-81eb-15c9fa48f973" providerId="ADAL" clId="{7C5549A0-99C6-4E3B-BF0C-357B65DB0A29}" dt="2020-06-10T14:22:52.555" v="9" actId="20577"/>
        <pc:sldMkLst>
          <pc:docMk/>
          <pc:sldMk cId="3158019512" sldId="269"/>
        </pc:sldMkLst>
        <pc:graphicFrameChg chg="modGraphic">
          <ac:chgData name="Clowes, Julie A." userId="f299b976-bbf6-4e90-81eb-15c9fa48f973" providerId="ADAL" clId="{7C5549A0-99C6-4E3B-BF0C-357B65DB0A29}" dt="2020-06-10T14:22:52.555" v="9" actId="20577"/>
          <ac:graphicFrameMkLst>
            <pc:docMk/>
            <pc:sldMk cId="3158019512" sldId="269"/>
            <ac:graphicFrameMk id="6" creationId="{C1694026-D108-4A7E-9BD9-EA8254609BC9}"/>
          </ac:graphicFrameMkLst>
        </pc:graphicFrameChg>
      </pc:sldChg>
      <pc:sldChg chg="delSp modSp mod">
        <pc:chgData name="Clowes, Julie A." userId="f299b976-bbf6-4e90-81eb-15c9fa48f973" providerId="ADAL" clId="{7C5549A0-99C6-4E3B-BF0C-357B65DB0A29}" dt="2020-06-10T17:32:29.568" v="419" actId="20577"/>
        <pc:sldMkLst>
          <pc:docMk/>
          <pc:sldMk cId="2397476545" sldId="272"/>
        </pc:sldMkLst>
        <pc:spChg chg="mod">
          <ac:chgData name="Clowes, Julie A." userId="f299b976-bbf6-4e90-81eb-15c9fa48f973" providerId="ADAL" clId="{7C5549A0-99C6-4E3B-BF0C-357B65DB0A29}" dt="2020-06-10T17:32:29.568" v="419" actId="20577"/>
          <ac:spMkLst>
            <pc:docMk/>
            <pc:sldMk cId="2397476545" sldId="272"/>
            <ac:spMk id="2" creationId="{85B136E5-7528-4048-82F6-AAEFD627755A}"/>
          </ac:spMkLst>
        </pc:spChg>
        <pc:picChg chg="del">
          <ac:chgData name="Clowes, Julie A." userId="f299b976-bbf6-4e90-81eb-15c9fa48f973" providerId="ADAL" clId="{7C5549A0-99C6-4E3B-BF0C-357B65DB0A29}" dt="2020-06-10T17:32:22.939" v="407" actId="478"/>
          <ac:picMkLst>
            <pc:docMk/>
            <pc:sldMk cId="2397476545" sldId="272"/>
            <ac:picMk id="7" creationId="{563A881D-CA2C-4ED5-ACFA-14997DC46289}"/>
          </ac:picMkLst>
        </pc:picChg>
      </pc:sldChg>
      <pc:sldChg chg="modSp mod">
        <pc:chgData name="Clowes, Julie A." userId="f299b976-bbf6-4e90-81eb-15c9fa48f973" providerId="ADAL" clId="{7C5549A0-99C6-4E3B-BF0C-357B65DB0A29}" dt="2020-06-10T17:30:48.134" v="328" actId="20577"/>
        <pc:sldMkLst>
          <pc:docMk/>
          <pc:sldMk cId="3024348263" sldId="273"/>
        </pc:sldMkLst>
        <pc:spChg chg="mod">
          <ac:chgData name="Clowes, Julie A." userId="f299b976-bbf6-4e90-81eb-15c9fa48f973" providerId="ADAL" clId="{7C5549A0-99C6-4E3B-BF0C-357B65DB0A29}" dt="2020-06-10T14:52:38.655" v="218" actId="20577"/>
          <ac:spMkLst>
            <pc:docMk/>
            <pc:sldMk cId="3024348263" sldId="273"/>
            <ac:spMk id="3" creationId="{D0EC75B8-F2E4-488A-966B-51AAE985FE98}"/>
          </ac:spMkLst>
        </pc:spChg>
        <pc:spChg chg="mod">
          <ac:chgData name="Clowes, Julie A." userId="f299b976-bbf6-4e90-81eb-15c9fa48f973" providerId="ADAL" clId="{7C5549A0-99C6-4E3B-BF0C-357B65DB0A29}" dt="2020-06-10T17:30:48.134" v="328" actId="20577"/>
          <ac:spMkLst>
            <pc:docMk/>
            <pc:sldMk cId="3024348263" sldId="273"/>
            <ac:spMk id="5" creationId="{CD1F1AB5-7091-4161-BC18-E01689B222F6}"/>
          </ac:spMkLst>
        </pc:spChg>
      </pc:sldChg>
      <pc:sldChg chg="modSp mod">
        <pc:chgData name="Clowes, Julie A." userId="f299b976-bbf6-4e90-81eb-15c9fa48f973" providerId="ADAL" clId="{7C5549A0-99C6-4E3B-BF0C-357B65DB0A29}" dt="2020-06-10T17:32:02.942" v="406" actId="20577"/>
        <pc:sldMkLst>
          <pc:docMk/>
          <pc:sldMk cId="347114072" sldId="274"/>
        </pc:sldMkLst>
        <pc:spChg chg="mod">
          <ac:chgData name="Clowes, Julie A." userId="f299b976-bbf6-4e90-81eb-15c9fa48f973" providerId="ADAL" clId="{7C5549A0-99C6-4E3B-BF0C-357B65DB0A29}" dt="2020-06-10T17:32:02.942" v="406" actId="20577"/>
          <ac:spMkLst>
            <pc:docMk/>
            <pc:sldMk cId="347114072" sldId="274"/>
            <ac:spMk id="5" creationId="{396FE973-3533-4D0B-ADF1-F8BAB8CD270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062E8F-0327-1B44-880E-F1AFCA2C073C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1A873F-EF5E-994B-9976-428F934A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6202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0BF4D7-81BE-0B4C-B655-82AD930F9C8A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2140A9-11FD-AB46-B99D-C1331D8D8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070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140A9-11FD-AB46-B99D-C1331D8D84D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770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A Log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3E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312" y="1606513"/>
            <a:ext cx="3353375" cy="3644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657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7026"/>
            <a:ext cx="7886700" cy="7625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68824"/>
            <a:ext cx="3886200" cy="46081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68824"/>
            <a:ext cx="3886200" cy="46081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73E27-9D36-B645-8BBE-7A2B9B52A935}" type="datetime4">
              <a:rPr lang="en-US" smtClean="0"/>
              <a:t>June 17,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44B9-F1EC-4F4B-88D4-413245C9C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468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73996"/>
            <a:ext cx="7886700" cy="116177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586908"/>
          </a:xfrm>
        </p:spPr>
        <p:txBody>
          <a:bodyPr anchor="b">
            <a:normAutofit/>
          </a:bodyPr>
          <a:lstStyle>
            <a:lvl1pPr marL="0" indent="0">
              <a:buNone/>
              <a:defRPr sz="2100" b="1">
                <a:solidFill>
                  <a:srgbClr val="898989"/>
                </a:solidFill>
              </a:defRPr>
            </a:lvl1pPr>
            <a:lvl2pPr marL="342875" indent="0">
              <a:buNone/>
              <a:defRPr sz="1500" b="1"/>
            </a:lvl2pPr>
            <a:lvl3pPr marL="685749" indent="0">
              <a:buNone/>
              <a:defRPr sz="1350" b="1"/>
            </a:lvl3pPr>
            <a:lvl4pPr marL="1028624" indent="0">
              <a:buNone/>
              <a:defRPr sz="1200" b="1"/>
            </a:lvl4pPr>
            <a:lvl5pPr marL="1371498" indent="0">
              <a:buNone/>
              <a:defRPr sz="1200" b="1"/>
            </a:lvl5pPr>
            <a:lvl6pPr marL="1714373" indent="0">
              <a:buNone/>
              <a:defRPr sz="1200" b="1"/>
            </a:lvl6pPr>
            <a:lvl7pPr marL="2057246" indent="0">
              <a:buNone/>
              <a:defRPr sz="1200" b="1"/>
            </a:lvl7pPr>
            <a:lvl8pPr marL="2400120" indent="0">
              <a:buNone/>
              <a:defRPr sz="1200" b="1"/>
            </a:lvl8pPr>
            <a:lvl9pPr marL="2742995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586908"/>
          </a:xfrm>
        </p:spPr>
        <p:txBody>
          <a:bodyPr anchor="b">
            <a:normAutofit/>
          </a:bodyPr>
          <a:lstStyle>
            <a:lvl1pPr marL="0" indent="0">
              <a:buNone/>
              <a:defRPr sz="2100" b="1">
                <a:solidFill>
                  <a:srgbClr val="898989"/>
                </a:solidFill>
              </a:defRPr>
            </a:lvl1pPr>
            <a:lvl2pPr marL="342875" indent="0">
              <a:buNone/>
              <a:defRPr sz="1500" b="1"/>
            </a:lvl2pPr>
            <a:lvl3pPr marL="685749" indent="0">
              <a:buNone/>
              <a:defRPr sz="1350" b="1"/>
            </a:lvl3pPr>
            <a:lvl4pPr marL="1028624" indent="0">
              <a:buNone/>
              <a:defRPr sz="1200" b="1"/>
            </a:lvl4pPr>
            <a:lvl5pPr marL="1371498" indent="0">
              <a:buNone/>
              <a:defRPr sz="1200" b="1"/>
            </a:lvl5pPr>
            <a:lvl6pPr marL="1714373" indent="0">
              <a:buNone/>
              <a:defRPr sz="1200" b="1"/>
            </a:lvl6pPr>
            <a:lvl7pPr marL="2057246" indent="0">
              <a:buNone/>
              <a:defRPr sz="1200" b="1"/>
            </a:lvl7pPr>
            <a:lvl8pPr marL="2400120" indent="0">
              <a:buNone/>
              <a:defRPr sz="1200" b="1"/>
            </a:lvl8pPr>
            <a:lvl9pPr marL="2742995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F02B-F0FB-0A4F-BFD9-D3256C53A202}" type="datetime4">
              <a:rPr lang="en-US" smtClean="0"/>
              <a:t>June 17,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44B9-F1EC-4F4B-88D4-413245C9C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334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6C03B-1ECF-324C-BC62-0687230E677D}" type="datetime4">
              <a:rPr lang="en-US" smtClean="0"/>
              <a:t>June 17,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44B9-F1EC-4F4B-88D4-413245C9C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489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FA99-F507-8E4B-ABBC-A3B8BC89266F}" type="datetime4">
              <a:rPr lang="en-US" smtClean="0"/>
              <a:t>June 17,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44B9-F1EC-4F4B-88D4-413245C9CD3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43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32"/>
            <a:ext cx="2949178" cy="1224275"/>
          </a:xfrm>
        </p:spPr>
        <p:txBody>
          <a:bodyPr anchor="t">
            <a:normAutofit/>
          </a:bodyPr>
          <a:lstStyle>
            <a:lvl1pPr algn="l"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211700"/>
            <a:ext cx="2949178" cy="3657288"/>
          </a:xfrm>
        </p:spPr>
        <p:txBody>
          <a:bodyPr/>
          <a:lstStyle>
            <a:lvl1pPr marL="0" indent="0">
              <a:buNone/>
              <a:defRPr sz="1200" b="1">
                <a:solidFill>
                  <a:srgbClr val="898989"/>
                </a:solidFill>
              </a:defRPr>
            </a:lvl1pPr>
            <a:lvl2pPr marL="342875" indent="0">
              <a:buNone/>
              <a:defRPr sz="1050"/>
            </a:lvl2pPr>
            <a:lvl3pPr marL="685749" indent="0">
              <a:buNone/>
              <a:defRPr sz="900"/>
            </a:lvl3pPr>
            <a:lvl4pPr marL="1028624" indent="0">
              <a:buNone/>
              <a:defRPr sz="750"/>
            </a:lvl4pPr>
            <a:lvl5pPr marL="1371498" indent="0">
              <a:buNone/>
              <a:defRPr sz="750"/>
            </a:lvl5pPr>
            <a:lvl6pPr marL="1714373" indent="0">
              <a:buNone/>
              <a:defRPr sz="750"/>
            </a:lvl6pPr>
            <a:lvl7pPr marL="2057246" indent="0">
              <a:buNone/>
              <a:defRPr sz="750"/>
            </a:lvl7pPr>
            <a:lvl8pPr marL="2400120" indent="0">
              <a:buNone/>
              <a:defRPr sz="750"/>
            </a:lvl8pPr>
            <a:lvl9pPr marL="2742995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3C8E-ED71-CF4A-92C6-E7239BE1B2FF}" type="datetime4">
              <a:rPr lang="en-US" smtClean="0"/>
              <a:t>June 17,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44B9-F1EC-4F4B-88D4-413245C9C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8310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75" indent="0">
              <a:buNone/>
              <a:defRPr sz="2100"/>
            </a:lvl2pPr>
            <a:lvl3pPr marL="685749" indent="0">
              <a:buNone/>
              <a:defRPr sz="1800"/>
            </a:lvl3pPr>
            <a:lvl4pPr marL="1028624" indent="0">
              <a:buNone/>
              <a:defRPr sz="1500"/>
            </a:lvl4pPr>
            <a:lvl5pPr marL="1371498" indent="0">
              <a:buNone/>
              <a:defRPr sz="1500"/>
            </a:lvl5pPr>
            <a:lvl6pPr marL="1714373" indent="0">
              <a:buNone/>
              <a:defRPr sz="1500"/>
            </a:lvl6pPr>
            <a:lvl7pPr marL="2057246" indent="0">
              <a:buNone/>
              <a:defRPr sz="1500"/>
            </a:lvl7pPr>
            <a:lvl8pPr marL="2400120" indent="0">
              <a:buNone/>
              <a:defRPr sz="1500"/>
            </a:lvl8pPr>
            <a:lvl9pPr marL="2742995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3769D-CC2F-864E-9501-A077951EC7AD}" type="datetime4">
              <a:rPr lang="en-US" smtClean="0"/>
              <a:t>June 17,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44B9-F1EC-4F4B-88D4-413245C9CD3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29841" y="987432"/>
            <a:ext cx="2949178" cy="1224275"/>
          </a:xfrm>
        </p:spPr>
        <p:txBody>
          <a:bodyPr anchor="t">
            <a:normAutofit/>
          </a:bodyPr>
          <a:lstStyle>
            <a:lvl1pPr algn="l"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211700"/>
            <a:ext cx="2949178" cy="3657288"/>
          </a:xfrm>
        </p:spPr>
        <p:txBody>
          <a:bodyPr/>
          <a:lstStyle>
            <a:lvl1pPr marL="0" indent="0">
              <a:buNone/>
              <a:defRPr sz="1200" b="1">
                <a:solidFill>
                  <a:srgbClr val="898989"/>
                </a:solidFill>
              </a:defRPr>
            </a:lvl1pPr>
            <a:lvl2pPr marL="342875" indent="0">
              <a:buNone/>
              <a:defRPr sz="1050"/>
            </a:lvl2pPr>
            <a:lvl3pPr marL="685749" indent="0">
              <a:buNone/>
              <a:defRPr sz="900"/>
            </a:lvl3pPr>
            <a:lvl4pPr marL="1028624" indent="0">
              <a:buNone/>
              <a:defRPr sz="750"/>
            </a:lvl4pPr>
            <a:lvl5pPr marL="1371498" indent="0">
              <a:buNone/>
              <a:defRPr sz="750"/>
            </a:lvl5pPr>
            <a:lvl6pPr marL="1714373" indent="0">
              <a:buNone/>
              <a:defRPr sz="750"/>
            </a:lvl6pPr>
            <a:lvl7pPr marL="2057246" indent="0">
              <a:buNone/>
              <a:defRPr sz="750"/>
            </a:lvl7pPr>
            <a:lvl8pPr marL="2400120" indent="0">
              <a:buNone/>
              <a:defRPr sz="750"/>
            </a:lvl8pPr>
            <a:lvl9pPr marL="2742995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7003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1 line) - Screen Only">
    <p:bg>
      <p:bgPr>
        <a:solidFill>
          <a:srgbClr val="003E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3E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360614"/>
            <a:ext cx="6858000" cy="2387600"/>
          </a:xfrm>
        </p:spPr>
        <p:txBody>
          <a:bodyPr anchor="b">
            <a:normAutofit/>
          </a:bodyPr>
          <a:lstStyle>
            <a:lvl1pPr algn="ctr">
              <a:lnSpc>
                <a:spcPct val="75000"/>
              </a:lnSpc>
              <a:defRPr sz="6000" spc="-225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</a:t>
            </a:r>
            <a:r>
              <a:rPr lang="en-US"/>
              <a:t>style (1 line)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6194612"/>
            <a:ext cx="6858000" cy="455570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solidFill>
                  <a:schemeClr val="bg1"/>
                </a:solidFill>
              </a:defRPr>
            </a:lvl1pPr>
            <a:lvl2pPr marL="342875" indent="0" algn="ctr">
              <a:buNone/>
              <a:defRPr sz="1500"/>
            </a:lvl2pPr>
            <a:lvl3pPr marL="685749" indent="0" algn="ctr">
              <a:buNone/>
              <a:defRPr sz="1350"/>
            </a:lvl3pPr>
            <a:lvl4pPr marL="1028624" indent="0" algn="ctr">
              <a:buNone/>
              <a:defRPr sz="1200"/>
            </a:lvl4pPr>
            <a:lvl5pPr marL="1371498" indent="0" algn="ctr">
              <a:buNone/>
              <a:defRPr sz="1200"/>
            </a:lvl5pPr>
            <a:lvl6pPr marL="1714373" indent="0" algn="ctr">
              <a:buNone/>
              <a:defRPr sz="1200"/>
            </a:lvl6pPr>
            <a:lvl7pPr marL="2057246" indent="0" algn="ctr">
              <a:buNone/>
              <a:defRPr sz="1200"/>
            </a:lvl7pPr>
            <a:lvl8pPr marL="2400120" indent="0" algn="ctr">
              <a:buNone/>
              <a:defRPr sz="1200"/>
            </a:lvl8pPr>
            <a:lvl9pPr marL="2742995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143000" y="3748095"/>
            <a:ext cx="6858000" cy="1646237"/>
          </a:xfrm>
        </p:spPr>
        <p:txBody>
          <a:bodyPr>
            <a:noAutofit/>
          </a:bodyPr>
          <a:lstStyle>
            <a:lvl1pPr marL="0" indent="0" algn="ctr">
              <a:buNone/>
              <a:defRPr sz="2400" b="1">
                <a:solidFill>
                  <a:schemeClr val="bg1">
                    <a:lumMod val="65000"/>
                  </a:schemeClr>
                </a:solidFill>
              </a:defRPr>
            </a:lvl1pPr>
            <a:lvl2pPr marL="342875" indent="0" algn="ctr">
              <a:buNone/>
              <a:defRPr sz="2400" b="1">
                <a:solidFill>
                  <a:srgbClr val="898989"/>
                </a:solidFill>
              </a:defRPr>
            </a:lvl2pPr>
            <a:lvl3pPr marL="685749" indent="0" algn="ctr">
              <a:buNone/>
              <a:defRPr sz="2400" b="1">
                <a:solidFill>
                  <a:srgbClr val="898989"/>
                </a:solidFill>
              </a:defRPr>
            </a:lvl3pPr>
            <a:lvl4pPr marL="1028624" indent="0" algn="ctr">
              <a:buNone/>
              <a:defRPr sz="2400" b="1">
                <a:solidFill>
                  <a:srgbClr val="898989"/>
                </a:solidFill>
              </a:defRPr>
            </a:lvl4pPr>
            <a:lvl5pPr marL="1371498" indent="0" algn="ctr">
              <a:buNone/>
              <a:defRPr sz="2400" b="1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subtitle styles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7338" y="692797"/>
            <a:ext cx="2409324" cy="6617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2 lines) - Screen Only">
    <p:bg>
      <p:bgPr>
        <a:solidFill>
          <a:srgbClr val="003E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3E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939655"/>
            <a:ext cx="6858000" cy="2387600"/>
          </a:xfrm>
        </p:spPr>
        <p:txBody>
          <a:bodyPr anchor="b">
            <a:normAutofit/>
          </a:bodyPr>
          <a:lstStyle>
            <a:lvl1pPr algn="ctr">
              <a:lnSpc>
                <a:spcPct val="75000"/>
              </a:lnSpc>
              <a:defRPr sz="6000" spc="-225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 (2 lines)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6194612"/>
            <a:ext cx="6858000" cy="455570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solidFill>
                  <a:schemeClr val="bg1"/>
                </a:solidFill>
              </a:defRPr>
            </a:lvl1pPr>
            <a:lvl2pPr marL="342875" indent="0" algn="ctr">
              <a:buNone/>
              <a:defRPr sz="1500"/>
            </a:lvl2pPr>
            <a:lvl3pPr marL="685749" indent="0" algn="ctr">
              <a:buNone/>
              <a:defRPr sz="1350"/>
            </a:lvl3pPr>
            <a:lvl4pPr marL="1028624" indent="0" algn="ctr">
              <a:buNone/>
              <a:defRPr sz="1200"/>
            </a:lvl4pPr>
            <a:lvl5pPr marL="1371498" indent="0" algn="ctr">
              <a:buNone/>
              <a:defRPr sz="1200"/>
            </a:lvl5pPr>
            <a:lvl6pPr marL="1714373" indent="0" algn="ctr">
              <a:buNone/>
              <a:defRPr sz="1200"/>
            </a:lvl6pPr>
            <a:lvl7pPr marL="2057246" indent="0" algn="ctr">
              <a:buNone/>
              <a:defRPr sz="1200"/>
            </a:lvl7pPr>
            <a:lvl8pPr marL="2400120" indent="0" algn="ctr">
              <a:buNone/>
              <a:defRPr sz="1200"/>
            </a:lvl8pPr>
            <a:lvl9pPr marL="2742995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143000" y="4327262"/>
            <a:ext cx="6858000" cy="1646237"/>
          </a:xfrm>
        </p:spPr>
        <p:txBody>
          <a:bodyPr>
            <a:noAutofit/>
          </a:bodyPr>
          <a:lstStyle>
            <a:lvl1pPr marL="0" indent="0" algn="ctr">
              <a:buNone/>
              <a:defRPr sz="2400" b="1">
                <a:solidFill>
                  <a:schemeClr val="bg1">
                    <a:lumMod val="65000"/>
                  </a:schemeClr>
                </a:solidFill>
              </a:defRPr>
            </a:lvl1pPr>
            <a:lvl2pPr marL="342875" indent="0" algn="ctr">
              <a:buNone/>
              <a:defRPr sz="2400" b="1">
                <a:solidFill>
                  <a:srgbClr val="898989"/>
                </a:solidFill>
              </a:defRPr>
            </a:lvl2pPr>
            <a:lvl3pPr marL="685749" indent="0" algn="ctr">
              <a:buNone/>
              <a:defRPr sz="2400" b="1">
                <a:solidFill>
                  <a:srgbClr val="898989"/>
                </a:solidFill>
              </a:defRPr>
            </a:lvl3pPr>
            <a:lvl4pPr marL="1028624" indent="0" algn="ctr">
              <a:buNone/>
              <a:defRPr sz="2400" b="1">
                <a:solidFill>
                  <a:srgbClr val="898989"/>
                </a:solidFill>
              </a:defRPr>
            </a:lvl4pPr>
            <a:lvl5pPr marL="1371498" indent="0" algn="ctr">
              <a:buNone/>
              <a:defRPr sz="2400" b="1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subtitle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7338" y="692797"/>
            <a:ext cx="2409324" cy="661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84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(1 line) - Screen Only">
    <p:bg>
      <p:bgPr>
        <a:solidFill>
          <a:srgbClr val="003E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360614"/>
            <a:ext cx="6858000" cy="2387600"/>
          </a:xfrm>
        </p:spPr>
        <p:txBody>
          <a:bodyPr anchor="b">
            <a:normAutofit/>
          </a:bodyPr>
          <a:lstStyle>
            <a:lvl1pPr algn="ctr">
              <a:lnSpc>
                <a:spcPct val="75000"/>
              </a:lnSpc>
              <a:defRPr sz="6000" spc="-225">
                <a:solidFill>
                  <a:srgbClr val="003F80"/>
                </a:solidFill>
              </a:defRPr>
            </a:lvl1pPr>
          </a:lstStyle>
          <a:p>
            <a:r>
              <a:rPr lang="en-US" dirty="0"/>
              <a:t>Click to edit Master title style (1 line)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6194612"/>
            <a:ext cx="6858000" cy="455570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solidFill>
                  <a:srgbClr val="003F80"/>
                </a:solidFill>
              </a:defRPr>
            </a:lvl1pPr>
            <a:lvl2pPr marL="342875" indent="0" algn="ctr">
              <a:buNone/>
              <a:defRPr sz="1500"/>
            </a:lvl2pPr>
            <a:lvl3pPr marL="685749" indent="0" algn="ctr">
              <a:buNone/>
              <a:defRPr sz="1350"/>
            </a:lvl3pPr>
            <a:lvl4pPr marL="1028624" indent="0" algn="ctr">
              <a:buNone/>
              <a:defRPr sz="1200"/>
            </a:lvl4pPr>
            <a:lvl5pPr marL="1371498" indent="0" algn="ctr">
              <a:buNone/>
              <a:defRPr sz="1200"/>
            </a:lvl5pPr>
            <a:lvl6pPr marL="1714373" indent="0" algn="ctr">
              <a:buNone/>
              <a:defRPr sz="1200"/>
            </a:lvl6pPr>
            <a:lvl7pPr marL="2057246" indent="0" algn="ctr">
              <a:buNone/>
              <a:defRPr sz="1200"/>
            </a:lvl7pPr>
            <a:lvl8pPr marL="2400120" indent="0" algn="ctr">
              <a:buNone/>
              <a:defRPr sz="1200"/>
            </a:lvl8pPr>
            <a:lvl9pPr marL="2742995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143000" y="3748095"/>
            <a:ext cx="6858000" cy="1646237"/>
          </a:xfrm>
        </p:spPr>
        <p:txBody>
          <a:bodyPr>
            <a:noAutofit/>
          </a:bodyPr>
          <a:lstStyle>
            <a:lvl1pPr marL="0" indent="0" algn="ctr">
              <a:buNone/>
              <a:defRPr sz="2400" b="1">
                <a:solidFill>
                  <a:schemeClr val="bg1">
                    <a:lumMod val="65000"/>
                  </a:schemeClr>
                </a:solidFill>
              </a:defRPr>
            </a:lvl1pPr>
            <a:lvl2pPr marL="342875" indent="0" algn="ctr">
              <a:buNone/>
              <a:defRPr sz="2400" b="1">
                <a:solidFill>
                  <a:srgbClr val="898989"/>
                </a:solidFill>
              </a:defRPr>
            </a:lvl2pPr>
            <a:lvl3pPr marL="685749" indent="0" algn="ctr">
              <a:buNone/>
              <a:defRPr sz="2400" b="1">
                <a:solidFill>
                  <a:srgbClr val="898989"/>
                </a:solidFill>
              </a:defRPr>
            </a:lvl3pPr>
            <a:lvl4pPr marL="1028624" indent="0" algn="ctr">
              <a:buNone/>
              <a:defRPr sz="2400" b="1">
                <a:solidFill>
                  <a:srgbClr val="898989"/>
                </a:solidFill>
              </a:defRPr>
            </a:lvl4pPr>
            <a:lvl5pPr marL="1371498" indent="0" algn="ctr">
              <a:buNone/>
              <a:defRPr sz="2400" b="1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subtitle styles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8048" y="699244"/>
            <a:ext cx="2407901" cy="6613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003E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939655"/>
            <a:ext cx="6858000" cy="2387600"/>
          </a:xfrm>
        </p:spPr>
        <p:txBody>
          <a:bodyPr anchor="b">
            <a:normAutofit/>
          </a:bodyPr>
          <a:lstStyle>
            <a:lvl1pPr algn="ctr">
              <a:lnSpc>
                <a:spcPct val="75000"/>
              </a:lnSpc>
              <a:defRPr sz="6000" spc="-225">
                <a:solidFill>
                  <a:srgbClr val="003F80"/>
                </a:solidFill>
              </a:defRPr>
            </a:lvl1pPr>
          </a:lstStyle>
          <a:p>
            <a:r>
              <a:rPr lang="en-US" dirty="0"/>
              <a:t>Click to edit Master title style (2 lines)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6194612"/>
            <a:ext cx="6858000" cy="455570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solidFill>
                  <a:srgbClr val="003F80"/>
                </a:solidFill>
              </a:defRPr>
            </a:lvl1pPr>
            <a:lvl2pPr marL="342875" indent="0" algn="ctr">
              <a:buNone/>
              <a:defRPr sz="1500"/>
            </a:lvl2pPr>
            <a:lvl3pPr marL="685749" indent="0" algn="ctr">
              <a:buNone/>
              <a:defRPr sz="1350"/>
            </a:lvl3pPr>
            <a:lvl4pPr marL="1028624" indent="0" algn="ctr">
              <a:buNone/>
              <a:defRPr sz="1200"/>
            </a:lvl4pPr>
            <a:lvl5pPr marL="1371498" indent="0" algn="ctr">
              <a:buNone/>
              <a:defRPr sz="1200"/>
            </a:lvl5pPr>
            <a:lvl6pPr marL="1714373" indent="0" algn="ctr">
              <a:buNone/>
              <a:defRPr sz="1200"/>
            </a:lvl6pPr>
            <a:lvl7pPr marL="2057246" indent="0" algn="ctr">
              <a:buNone/>
              <a:defRPr sz="1200"/>
            </a:lvl7pPr>
            <a:lvl8pPr marL="2400120" indent="0" algn="ctr">
              <a:buNone/>
              <a:defRPr sz="1200"/>
            </a:lvl8pPr>
            <a:lvl9pPr marL="2742995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143000" y="4327262"/>
            <a:ext cx="6858000" cy="1646237"/>
          </a:xfrm>
        </p:spPr>
        <p:txBody>
          <a:bodyPr>
            <a:noAutofit/>
          </a:bodyPr>
          <a:lstStyle>
            <a:lvl1pPr marL="0" indent="0" algn="ctr">
              <a:buNone/>
              <a:defRPr sz="2400" b="1">
                <a:solidFill>
                  <a:schemeClr val="bg1">
                    <a:lumMod val="65000"/>
                  </a:schemeClr>
                </a:solidFill>
              </a:defRPr>
            </a:lvl1pPr>
            <a:lvl2pPr marL="342875" indent="0" algn="ctr">
              <a:buNone/>
              <a:defRPr sz="2400" b="1">
                <a:solidFill>
                  <a:srgbClr val="898989"/>
                </a:solidFill>
              </a:defRPr>
            </a:lvl2pPr>
            <a:lvl3pPr marL="685749" indent="0" algn="ctr">
              <a:buNone/>
              <a:defRPr sz="2400" b="1">
                <a:solidFill>
                  <a:srgbClr val="898989"/>
                </a:solidFill>
              </a:defRPr>
            </a:lvl3pPr>
            <a:lvl4pPr marL="1028624" indent="0" algn="ctr">
              <a:buNone/>
              <a:defRPr sz="2400" b="1">
                <a:solidFill>
                  <a:srgbClr val="898989"/>
                </a:solidFill>
              </a:defRPr>
            </a:lvl4pPr>
            <a:lvl5pPr marL="1371498" indent="0" algn="ctr">
              <a:buNone/>
              <a:defRPr sz="2400" b="1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subtitle styles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8048" y="699244"/>
            <a:ext cx="2407901" cy="6613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Slide - Screen Only">
    <p:bg>
      <p:bgPr>
        <a:solidFill>
          <a:srgbClr val="003E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E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lnSpc>
                <a:spcPts val="45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chapter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bg1">
                    <a:lumMod val="85000"/>
                  </a:schemeClr>
                </a:solidFill>
              </a:defRPr>
            </a:lvl1pPr>
            <a:lvl2pPr marL="342875" indent="0" algn="ctr">
              <a:buNone/>
              <a:defRPr sz="1500"/>
            </a:lvl2pPr>
            <a:lvl3pPr marL="685749" indent="0" algn="ctr">
              <a:buNone/>
              <a:defRPr sz="1350"/>
            </a:lvl3pPr>
            <a:lvl4pPr marL="1028624" indent="0" algn="ctr">
              <a:buNone/>
              <a:defRPr sz="1200"/>
            </a:lvl4pPr>
            <a:lvl5pPr marL="1371498" indent="0" algn="ctr">
              <a:buNone/>
              <a:defRPr sz="1200"/>
            </a:lvl5pPr>
            <a:lvl6pPr marL="1714373" indent="0" algn="ctr">
              <a:buNone/>
              <a:defRPr sz="1200"/>
            </a:lvl6pPr>
            <a:lvl7pPr marL="2057246" indent="0" algn="ctr">
              <a:buNone/>
              <a:defRPr sz="1200"/>
            </a:lvl7pPr>
            <a:lvl8pPr marL="2400120" indent="0" algn="ctr">
              <a:buNone/>
              <a:defRPr sz="1200"/>
            </a:lvl8pPr>
            <a:lvl9pPr marL="2742995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Slide">
    <p:bg>
      <p:bgPr>
        <a:solidFill>
          <a:srgbClr val="003E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lnSpc>
                <a:spcPts val="4500"/>
              </a:lnSpc>
              <a:defRPr sz="4500">
                <a:solidFill>
                  <a:srgbClr val="007EB4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chapter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rgbClr val="898989"/>
                </a:solidFill>
              </a:defRPr>
            </a:lvl1pPr>
            <a:lvl2pPr marL="342875" indent="0" algn="ctr">
              <a:buNone/>
              <a:defRPr sz="1500"/>
            </a:lvl2pPr>
            <a:lvl3pPr marL="685749" indent="0" algn="ctr">
              <a:buNone/>
              <a:defRPr sz="1350"/>
            </a:lvl3pPr>
            <a:lvl4pPr marL="1028624" indent="0" algn="ctr">
              <a:buNone/>
              <a:defRPr sz="1200"/>
            </a:lvl4pPr>
            <a:lvl5pPr marL="1371498" indent="0" algn="ctr">
              <a:buNone/>
              <a:defRPr sz="1200"/>
            </a:lvl5pPr>
            <a:lvl6pPr marL="1714373" indent="0" algn="ctr">
              <a:buNone/>
              <a:defRPr sz="1200"/>
            </a:lvl6pPr>
            <a:lvl7pPr marL="2057246" indent="0" algn="ctr">
              <a:buNone/>
              <a:defRPr sz="1200"/>
            </a:lvl7pPr>
            <a:lvl8pPr marL="2400120" indent="0" algn="ctr">
              <a:buNone/>
              <a:defRPr sz="1200"/>
            </a:lvl8pPr>
            <a:lvl9pPr marL="2742995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hapter Slide Al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99597" y="1268765"/>
            <a:ext cx="6944810" cy="2237228"/>
          </a:xfrm>
        </p:spPr>
        <p:txBody>
          <a:bodyPr anchor="b"/>
          <a:lstStyle>
            <a:lvl1pPr>
              <a:lnSpc>
                <a:spcPts val="4500"/>
              </a:lnSpc>
              <a:defRPr sz="4500"/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chapter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03254" y="3613579"/>
            <a:ext cx="6944810" cy="1500187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tx1">
                    <a:tint val="75000"/>
                  </a:schemeClr>
                </a:solidFill>
              </a:defRPr>
            </a:lvl1pPr>
            <a:lvl2pPr marL="3428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49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37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19964-A6A4-B040-94EE-59D007E5DCB1}" type="datetime4">
              <a:rPr lang="en-US" smtClean="0"/>
              <a:t>June 17,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44B9-F1EC-4F4B-88D4-413245C9C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864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8608"/>
            <a:ext cx="7886700" cy="59890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417815" y="6194307"/>
            <a:ext cx="1795815" cy="365125"/>
          </a:xfrm>
        </p:spPr>
        <p:txBody>
          <a:bodyPr/>
          <a:lstStyle/>
          <a:p>
            <a:fld id="{5C63769D-CC2F-864E-9501-A077951EC7AD}" type="datetime4">
              <a:rPr lang="en-US" smtClean="0"/>
              <a:t>June 17, 2020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194307"/>
            <a:ext cx="30861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96510" y="6194307"/>
            <a:ext cx="2057400" cy="365125"/>
          </a:xfrm>
        </p:spPr>
        <p:txBody>
          <a:bodyPr/>
          <a:lstStyle/>
          <a:p>
            <a:fld id="{B1AB44B9-F1EC-4F4B-88D4-413245C9CD3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3"/>
          </p:nvPr>
        </p:nvSpPr>
        <p:spPr>
          <a:xfrm>
            <a:off x="628650" y="967512"/>
            <a:ext cx="7886700" cy="696071"/>
          </a:xfrm>
        </p:spPr>
        <p:txBody>
          <a:bodyPr>
            <a:normAutofit/>
          </a:bodyPr>
          <a:lstStyle>
            <a:lvl1pPr marL="0" indent="0" algn="ctr">
              <a:buNone/>
              <a:defRPr sz="1575" b="1">
                <a:solidFill>
                  <a:srgbClr val="898989"/>
                </a:solidFill>
              </a:defRPr>
            </a:lvl1pPr>
            <a:lvl2pPr marL="342875" indent="0" algn="ctr">
              <a:buNone/>
              <a:defRPr sz="1500"/>
            </a:lvl2pPr>
            <a:lvl3pPr marL="685749" indent="0" algn="ctr">
              <a:buNone/>
              <a:defRPr sz="1350"/>
            </a:lvl3pPr>
            <a:lvl4pPr marL="1028624" indent="0" algn="ctr">
              <a:buNone/>
              <a:defRPr sz="1200"/>
            </a:lvl4pPr>
            <a:lvl5pPr marL="1371498" indent="0" algn="ctr">
              <a:buNone/>
              <a:defRPr sz="1200"/>
            </a:lvl5pPr>
            <a:lvl6pPr marL="1714373" indent="0" algn="ctr">
              <a:buNone/>
              <a:defRPr sz="1200"/>
            </a:lvl6pPr>
            <a:lvl7pPr marL="2057246" indent="0" algn="ctr">
              <a:buNone/>
              <a:defRPr sz="1200"/>
            </a:lvl7pPr>
            <a:lvl8pPr marL="2400120" indent="0" algn="ctr">
              <a:buNone/>
              <a:defRPr sz="1200"/>
            </a:lvl8pPr>
            <a:lvl9pPr marL="2742995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093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 userDrawn="1"/>
        </p:nvGrpSpPr>
        <p:grpSpPr>
          <a:xfrm>
            <a:off x="96552" y="84029"/>
            <a:ext cx="8950896" cy="329742"/>
            <a:chOff x="157803" y="-1075245"/>
            <a:chExt cx="8950896" cy="329742"/>
          </a:xfrm>
        </p:grpSpPr>
        <p:sp>
          <p:nvSpPr>
            <p:cNvPr id="24" name="Rectangle 23"/>
            <p:cNvSpPr/>
            <p:nvPr userDrawn="1"/>
          </p:nvSpPr>
          <p:spPr>
            <a:xfrm rot="5400000">
              <a:off x="4506856" y="-5424296"/>
              <a:ext cx="126396" cy="8824500"/>
            </a:xfrm>
            <a:prstGeom prst="rect">
              <a:avLst/>
            </a:prstGeom>
            <a:solidFill>
              <a:srgbClr val="003F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ln>
                  <a:noFill/>
                </a:ln>
              </a:endParaRPr>
            </a:p>
          </p:txBody>
        </p:sp>
        <p:sp>
          <p:nvSpPr>
            <p:cNvPr id="26" name="Rectangle 25"/>
            <p:cNvSpPr/>
            <p:nvPr userDrawn="1"/>
          </p:nvSpPr>
          <p:spPr>
            <a:xfrm>
              <a:off x="8982303" y="-1075245"/>
              <a:ext cx="126396" cy="329742"/>
            </a:xfrm>
            <a:prstGeom prst="rect">
              <a:avLst/>
            </a:prstGeom>
            <a:solidFill>
              <a:srgbClr val="003F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n>
                  <a:noFill/>
                </a:ln>
              </a:endParaRPr>
            </a:p>
          </p:txBody>
        </p:sp>
        <p:sp>
          <p:nvSpPr>
            <p:cNvPr id="28" name="Rectangle 27"/>
            <p:cNvSpPr/>
            <p:nvPr userDrawn="1"/>
          </p:nvSpPr>
          <p:spPr>
            <a:xfrm>
              <a:off x="157803" y="-1075245"/>
              <a:ext cx="126396" cy="329742"/>
            </a:xfrm>
            <a:prstGeom prst="rect">
              <a:avLst/>
            </a:prstGeom>
            <a:solidFill>
              <a:srgbClr val="003F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n>
                  <a:noFill/>
                </a:ln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96510" y="619430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fld id="{B1AB44B9-F1EC-4F4B-88D4-413245C9CD3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7025"/>
            <a:ext cx="7886700" cy="116003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85748"/>
            <a:ext cx="7886700" cy="4446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194307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2"/>
          </p:nvPr>
        </p:nvSpPr>
        <p:spPr>
          <a:xfrm>
            <a:off x="419100" y="6194307"/>
            <a:ext cx="17676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fld id="{96B854B8-A2FC-3842-9F94-7A6835489AD3}" type="datetime4">
              <a:rPr lang="en-US" smtClean="0"/>
              <a:pPr/>
              <a:t>June 17, 2020</a:t>
            </a:fld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 rot="5400000">
            <a:off x="4651327" y="2502552"/>
            <a:ext cx="126396" cy="8413052"/>
          </a:xfrm>
          <a:prstGeom prst="rect">
            <a:avLst/>
          </a:prstGeom>
          <a:solidFill>
            <a:srgbClr val="CC35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n>
                <a:noFill/>
              </a:ln>
            </a:endParaRPr>
          </a:p>
        </p:txBody>
      </p:sp>
      <p:sp>
        <p:nvSpPr>
          <p:cNvPr id="31" name="Rectangle 30"/>
          <p:cNvSpPr/>
          <p:nvPr userDrawn="1"/>
        </p:nvSpPr>
        <p:spPr>
          <a:xfrm>
            <a:off x="8921052" y="6328188"/>
            <a:ext cx="126396" cy="445733"/>
          </a:xfrm>
          <a:custGeom>
            <a:avLst/>
            <a:gdLst>
              <a:gd name="connsiteX0" fmla="*/ 0 w 126396"/>
              <a:gd name="connsiteY0" fmla="*/ 0 h 445733"/>
              <a:gd name="connsiteX1" fmla="*/ 126396 w 126396"/>
              <a:gd name="connsiteY1" fmla="*/ 0 h 445733"/>
              <a:gd name="connsiteX2" fmla="*/ 126396 w 126396"/>
              <a:gd name="connsiteY2" fmla="*/ 445733 h 445733"/>
              <a:gd name="connsiteX3" fmla="*/ 0 w 126396"/>
              <a:gd name="connsiteY3" fmla="*/ 445733 h 445733"/>
              <a:gd name="connsiteX4" fmla="*/ 0 w 126396"/>
              <a:gd name="connsiteY4" fmla="*/ 0 h 445733"/>
              <a:gd name="connsiteX0" fmla="*/ 0 w 126396"/>
              <a:gd name="connsiteY0" fmla="*/ 0 h 445733"/>
              <a:gd name="connsiteX1" fmla="*/ 126396 w 126396"/>
              <a:gd name="connsiteY1" fmla="*/ 0 h 445733"/>
              <a:gd name="connsiteX2" fmla="*/ 123221 w 126396"/>
              <a:gd name="connsiteY2" fmla="*/ 325083 h 445733"/>
              <a:gd name="connsiteX3" fmla="*/ 0 w 126396"/>
              <a:gd name="connsiteY3" fmla="*/ 445733 h 445733"/>
              <a:gd name="connsiteX4" fmla="*/ 0 w 126396"/>
              <a:gd name="connsiteY4" fmla="*/ 0 h 445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396" h="445733">
                <a:moveTo>
                  <a:pt x="0" y="0"/>
                </a:moveTo>
                <a:lnTo>
                  <a:pt x="126396" y="0"/>
                </a:lnTo>
                <a:cubicBezTo>
                  <a:pt x="125338" y="108361"/>
                  <a:pt x="124279" y="216722"/>
                  <a:pt x="123221" y="325083"/>
                </a:cubicBezTo>
                <a:lnTo>
                  <a:pt x="0" y="445733"/>
                </a:lnTo>
                <a:lnTo>
                  <a:pt x="0" y="0"/>
                </a:lnTo>
                <a:close/>
              </a:path>
            </a:pathLst>
          </a:custGeom>
          <a:solidFill>
            <a:srgbClr val="003F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</a:endParaRPr>
          </a:p>
        </p:txBody>
      </p:sp>
      <p:pic>
        <p:nvPicPr>
          <p:cNvPr id="32" name="Picture 31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97" y="6512421"/>
            <a:ext cx="332145" cy="253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96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6" r:id="rId2"/>
    <p:sldLayoutId id="2147483649" r:id="rId3"/>
    <p:sldLayoutId id="2147483668" r:id="rId4"/>
    <p:sldLayoutId id="2147483667" r:id="rId5"/>
    <p:sldLayoutId id="2147483662" r:id="rId6"/>
    <p:sldLayoutId id="2147483665" r:id="rId7"/>
    <p:sldLayoutId id="2147483651" r:id="rId8"/>
    <p:sldLayoutId id="2147483650" r:id="rId9"/>
    <p:sldLayoutId id="2147483652" r:id="rId10"/>
    <p:sldLayoutId id="2147483653" r:id="rId11"/>
    <p:sldLayoutId id="2147483654" r:id="rId12"/>
    <p:sldLayoutId id="2147483655" r:id="rId13"/>
    <p:sldLayoutId id="2147483656" r:id="rId14"/>
    <p:sldLayoutId id="2147483657" r:id="rId15"/>
  </p:sldLayoutIdLst>
  <p:hf hdr="0" ftr="0" dt="0"/>
  <p:txStyles>
    <p:titleStyle>
      <a:lvl1pPr algn="ctr" defTabSz="685749" rtl="0" eaLnBrk="1" latinLnBrk="0" hangingPunct="1">
        <a:lnSpc>
          <a:spcPct val="90000"/>
        </a:lnSpc>
        <a:spcBef>
          <a:spcPct val="0"/>
        </a:spcBef>
        <a:buNone/>
        <a:defRPr sz="2700" b="1" i="0" kern="1200" spc="-75" baseline="0">
          <a:solidFill>
            <a:srgbClr val="003F80"/>
          </a:solidFill>
          <a:latin typeface="Source Sans Pro" charset="0"/>
          <a:ea typeface="Source Sans Pro" charset="0"/>
          <a:cs typeface="Source Sans Pro" charset="0"/>
        </a:defRPr>
      </a:lvl1pPr>
    </p:titleStyle>
    <p:bodyStyle>
      <a:lvl1pPr marL="171438" indent="-171438" algn="l" defTabSz="685749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Source Sans Pro" charset="0"/>
          <a:ea typeface="Source Sans Pro" charset="0"/>
          <a:cs typeface="Source Sans Pro" charset="0"/>
        </a:defRPr>
      </a:lvl1pPr>
      <a:lvl2pPr marL="514313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Source Sans Pro" charset="0"/>
          <a:ea typeface="Source Sans Pro" charset="0"/>
          <a:cs typeface="Source Sans Pro" charset="0"/>
        </a:defRPr>
      </a:lvl2pPr>
      <a:lvl3pPr marL="857186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Source Sans Pro" charset="0"/>
          <a:ea typeface="Source Sans Pro" charset="0"/>
          <a:cs typeface="Source Sans Pro" charset="0"/>
        </a:defRPr>
      </a:lvl3pPr>
      <a:lvl4pPr marL="1200060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Source Sans Pro" charset="0"/>
          <a:ea typeface="Source Sans Pro" charset="0"/>
          <a:cs typeface="Source Sans Pro" charset="0"/>
        </a:defRPr>
      </a:lvl4pPr>
      <a:lvl5pPr marL="1542935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Source Sans Pro" charset="0"/>
          <a:ea typeface="Source Sans Pro" charset="0"/>
          <a:cs typeface="Source Sans Pro" charset="0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home.treasury.gov/system/files/136/IFR--Corporate-Groups-and-Non-Bank-and-Non-Insured-Depository-Institution-Lenders.pdf" TargetMode="External"/><Relationship Id="rId13" Type="http://schemas.openxmlformats.org/officeDocument/2006/relationships/hyperlink" Target="https://home.treasury.gov/system/files/136/Interim-Final-Rule-on-Treatment-of-Entities-with-Foreign-Affiliates.pdf" TargetMode="External"/><Relationship Id="rId18" Type="http://schemas.openxmlformats.org/officeDocument/2006/relationships/hyperlink" Target="https://home.treasury.gov/system/files/136/Paycheck-Protection-Program-Frequently-Asked-Questions.pdf" TargetMode="External"/><Relationship Id="rId3" Type="http://schemas.openxmlformats.org/officeDocument/2006/relationships/hyperlink" Target="https://home.treasury.gov/system/files/136/SBA%20IFR%202.pdf" TargetMode="External"/><Relationship Id="rId21" Type="http://schemas.openxmlformats.org/officeDocument/2006/relationships/hyperlink" Target="https://home.treasury.gov/policy-issues/top-priorities/cares-act/assistance-for-small-businesses" TargetMode="External"/><Relationship Id="rId7" Type="http://schemas.openxmlformats.org/officeDocument/2006/relationships/hyperlink" Target="https://home.treasury.gov/system/files/136/Interim-Final-Rule-on-Disbursements.pdf" TargetMode="External"/><Relationship Id="rId12" Type="http://schemas.openxmlformats.org/officeDocument/2006/relationships/hyperlink" Target="https://home.treasury.gov/system/files/136/Interim-Final-Rule-on-Eligibility-of-Certain-Electric-Cooperatives.pdf" TargetMode="External"/><Relationship Id="rId17" Type="http://schemas.openxmlformats.org/officeDocument/2006/relationships/hyperlink" Target="https://home.treasury.gov/system/files/136/PPP-IFR-Eligiblity-of-Certain-Telephone-Cooperatives.pdf" TargetMode="External"/><Relationship Id="rId2" Type="http://schemas.openxmlformats.org/officeDocument/2006/relationships/hyperlink" Target="https://home.treasury.gov/system/files/136/PPP--IFRN%20FINAL.pdf" TargetMode="External"/><Relationship Id="rId16" Type="http://schemas.openxmlformats.org/officeDocument/2006/relationships/hyperlink" Target="https://home.treasury.gov/system/files/136/PPP-IFR-SBA-Loan-Review-Procedures-and-Related-Borrower-and-Lender-Responsibilities.pdf" TargetMode="External"/><Relationship Id="rId20" Type="http://schemas.openxmlformats.org/officeDocument/2006/relationships/hyperlink" Target="https://www.sba.gov/paycheckprotection" TargetMode="External"/><Relationship Id="rId1" Type="http://schemas.openxmlformats.org/officeDocument/2006/relationships/slideLayout" Target="../slideLayouts/slideLayout9.xml"/><Relationship Id="rId6" Type="http://schemas.openxmlformats.org/officeDocument/2006/relationships/hyperlink" Target="https://home.treasury.gov/system/files/136/Interim-Final-Rule-Additional-Criterion-for-Seasonal-Employers.pdf" TargetMode="External"/><Relationship Id="rId11" Type="http://schemas.openxmlformats.org/officeDocument/2006/relationships/hyperlink" Target="https://home.treasury.gov/system/files/136/Interim-Final-Rule-on-Loan-Increases.pdf" TargetMode="External"/><Relationship Id="rId5" Type="http://schemas.openxmlformats.org/officeDocument/2006/relationships/hyperlink" Target="https://home.treasury.gov/system/files/136/Interim-Final-Rule-on-Requirements-for-Promissory-Notes-Authorizations-Affiliation-and-Eligibility.pdf" TargetMode="External"/><Relationship Id="rId15" Type="http://schemas.openxmlformats.org/officeDocument/2006/relationships/hyperlink" Target="https://home.treasury.gov/system/files/136/PPP-IFR-Loan-Forgiveness.pdf" TargetMode="External"/><Relationship Id="rId10" Type="http://schemas.openxmlformats.org/officeDocument/2006/relationships/hyperlink" Target="https://home.treasury.gov/system/files/136/Interim-Final-Rule-on-Extension-of-Limited-Safe-Harbor-with-Respect-to-Certification-Concerning-Need-for-PPP-Loan-Request.pdf" TargetMode="External"/><Relationship Id="rId19" Type="http://schemas.openxmlformats.org/officeDocument/2006/relationships/hyperlink" Target="https://home.treasury.gov/system/files/136/How-to-Calculate-Loan-Amounts.pdf" TargetMode="External"/><Relationship Id="rId4" Type="http://schemas.openxmlformats.org/officeDocument/2006/relationships/hyperlink" Target="https://home.treasury.gov/system/files/136/Interim-Final-Rule-Additional-Eligibility-Criteria-and-Requirements-for-Certain-Pledges-of-Loans.pdf" TargetMode="External"/><Relationship Id="rId9" Type="http://schemas.openxmlformats.org/officeDocument/2006/relationships/hyperlink" Target="https://home.treasury.gov/system/files/136/IFR-Nondiscrimination-and-Additional-Eligibility-Criteria.pdf" TargetMode="External"/><Relationship Id="rId14" Type="http://schemas.openxmlformats.org/officeDocument/2006/relationships/hyperlink" Target="https://home.treasury.gov/system/files/136/IFR--Second-Extension-of-Limited-Safe-Harbor-with-Respect-to-Certification-Concerning-Need-for-PPP-Loan-and-Lender-Reporting-5-20-2020.pd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ba.gov/sites/default/files/files/resourceguide_3102.pdf" TargetMode="External"/><Relationship Id="rId2" Type="http://schemas.openxmlformats.org/officeDocument/2006/relationships/hyperlink" Target="mailto:SFOMail@sba.gov" TargetMode="External"/><Relationship Id="rId1" Type="http://schemas.openxmlformats.org/officeDocument/2006/relationships/slideLayout" Target="../slideLayouts/slideLayout9.xml"/><Relationship Id="rId4" Type="http://schemas.openxmlformats.org/officeDocument/2006/relationships/hyperlink" Target="https://www.sba.gov/ca/s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ba.gov/paycheckprotection" TargetMode="External"/><Relationship Id="rId2" Type="http://schemas.openxmlformats.org/officeDocument/2006/relationships/hyperlink" Target="https://www.sba.gov/funding-programs/loans/coronavirus-relief-options" TargetMode="External"/><Relationship Id="rId1" Type="http://schemas.openxmlformats.org/officeDocument/2006/relationships/slideLayout" Target="../slideLayouts/slideLayout9.xml"/><Relationship Id="rId4" Type="http://schemas.openxmlformats.org/officeDocument/2006/relationships/hyperlink" Target="https://home.treasury.gov/policy-issues/top-priorities/cares-act/assistance-for-small-business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>
            <a:extLst>
              <a:ext uri="{FF2B5EF4-FFF2-40B4-BE49-F238E27FC236}">
                <a16:creationId xmlns:a16="http://schemas.microsoft.com/office/drawing/2014/main" id="{B607B814-B978-AF44-8392-493048142B3E}"/>
              </a:ext>
            </a:extLst>
          </p:cNvPr>
          <p:cNvSpPr txBox="1">
            <a:spLocks/>
          </p:cNvSpPr>
          <p:nvPr/>
        </p:nvSpPr>
        <p:spPr>
          <a:xfrm>
            <a:off x="5165901" y="4535857"/>
            <a:ext cx="3674248" cy="124182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CAFDB-77CB-46C9-9F03-272B5ECAE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Assistance Available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2A7CD-EEF0-458B-8DFE-0CF30E1735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Debt Deferment or Relief:</a:t>
            </a:r>
          </a:p>
          <a:p>
            <a:pPr lvl="1"/>
            <a:r>
              <a:rPr lang="en-US" dirty="0"/>
              <a:t>Automatically deferring payments on existing disaster loans thru 12/31/20</a:t>
            </a:r>
          </a:p>
          <a:p>
            <a:pPr lvl="2"/>
            <a:r>
              <a:rPr lang="en-US" sz="1600" dirty="0"/>
              <a:t>Reflected in monthly notice </a:t>
            </a:r>
          </a:p>
          <a:p>
            <a:pPr lvl="1"/>
            <a:r>
              <a:rPr lang="en-US" dirty="0"/>
              <a:t>SBA Debt Relief Program</a:t>
            </a:r>
            <a:endParaRPr lang="en-US" sz="2100" dirty="0"/>
          </a:p>
          <a:p>
            <a:pPr lvl="2"/>
            <a:r>
              <a:rPr lang="en-US" sz="1600" dirty="0"/>
              <a:t>The SBA will pay the principal and interest of current 7(a), 504 and microloans  for a period of six months.</a:t>
            </a:r>
          </a:p>
          <a:p>
            <a:pPr lvl="2"/>
            <a:r>
              <a:rPr lang="en-US" sz="1600" dirty="0"/>
              <a:t>The SBA will also pay the principal and interest of new 7(a), 504 and microloans issued prior to September 27, 2020.</a:t>
            </a:r>
          </a:p>
          <a:p>
            <a:r>
              <a:rPr lang="en-US" dirty="0"/>
              <a:t>Loans:</a:t>
            </a:r>
          </a:p>
          <a:p>
            <a:pPr lvl="1"/>
            <a:r>
              <a:rPr lang="en-US" dirty="0"/>
              <a:t>Paycheck Protection Program (PPP)</a:t>
            </a:r>
          </a:p>
          <a:p>
            <a:pPr lvl="1"/>
            <a:r>
              <a:rPr lang="en-US" dirty="0"/>
              <a:t>Economic Injury Disaster Loan (EIDL) and EIDL Advance</a:t>
            </a:r>
          </a:p>
          <a:p>
            <a:pPr lvl="2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83E67-C36A-4560-A684-0096CFD0C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44B9-F1EC-4F4B-88D4-413245C9CD3E}" type="slidenum">
              <a:rPr lang="en-US" smtClean="0"/>
              <a:t>2</a:t>
            </a:fld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331E326-333A-4684-937A-F862F05A5295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dirty="0"/>
              <a:t>For small business affected by COVID-19</a:t>
            </a:r>
          </a:p>
        </p:txBody>
      </p:sp>
    </p:spTree>
    <p:extLst>
      <p:ext uri="{BB962C8B-B14F-4D97-AF65-F5344CB8AC3E}">
        <p14:creationId xmlns:p14="http://schemas.microsoft.com/office/powerpoint/2010/main" val="893455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D371A-A9F9-4233-9D40-C780B4EA6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Comparison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C1694026-D108-4A7E-9BD9-EA8254609B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4077547"/>
              </p:ext>
            </p:extLst>
          </p:nvPr>
        </p:nvGraphicFramePr>
        <p:xfrm>
          <a:off x="628650" y="1703905"/>
          <a:ext cx="7886700" cy="3106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675">
                  <a:extLst>
                    <a:ext uri="{9D8B030D-6E8A-4147-A177-3AD203B41FA5}">
                      <a16:colId xmlns:a16="http://schemas.microsoft.com/office/drawing/2014/main" val="3455603125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1880300815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479350415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9917318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PPP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EIDL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EIDL Advance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859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Purpose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Forgivable if used for payroll costs (</a:t>
                      </a:r>
                      <a:r>
                        <a:rPr lang="en-US"/>
                        <a:t>min 60%), </a:t>
                      </a:r>
                      <a:r>
                        <a:rPr lang="en-US" dirty="0"/>
                        <a:t>mortgage interest, rent/utilities (</a:t>
                      </a:r>
                      <a:r>
                        <a:rPr lang="en-US"/>
                        <a:t>max 40%)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 meet financial obligations and operating costs could have met had COVID-19 not occurred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To meet financial obligations and operating costs could have met had COVID-19 not occurred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5508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Terms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 to $10 million</a:t>
                      </a:r>
                    </a:p>
                    <a:p>
                      <a:r>
                        <a:rPr lang="en-US" dirty="0"/>
                        <a:t>1% interest rate</a:t>
                      </a:r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 to $2 million</a:t>
                      </a:r>
                    </a:p>
                    <a:p>
                      <a:r>
                        <a:rPr lang="en-US" dirty="0"/>
                        <a:t>3.75% interest-small biz</a:t>
                      </a:r>
                    </a:p>
                    <a:p>
                      <a:r>
                        <a:rPr lang="en-US" dirty="0"/>
                        <a:t>2.75% interest-nonprofit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 to $10,000</a:t>
                      </a:r>
                    </a:p>
                    <a:p>
                      <a:r>
                        <a:rPr lang="en-US" dirty="0"/>
                        <a:t>$1,000 per employee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173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Forgivable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46953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Maturity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or 5 years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30 years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8813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 Payment Due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Deferred 6+ months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Deferred 12 months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906957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8C462F-7A2C-4752-BA5A-A98C24842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44B9-F1EC-4F4B-88D4-413245C9CD3E}" type="slidenum">
              <a:rPr lang="en-US" smtClean="0"/>
              <a:t>3</a:t>
            </a:fld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CB382C5-EF19-4AC0-9311-15A1974FEF6A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019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FEC34-CCC7-4951-885B-777A8F0B2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PPP Flexibility 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EC75B8-F2E4-488A-966B-51AAE985F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70212"/>
            <a:ext cx="7886700" cy="4579976"/>
          </a:xfrm>
        </p:spPr>
        <p:txBody>
          <a:bodyPr/>
          <a:lstStyle/>
          <a:p>
            <a:r>
              <a:rPr lang="en-US" dirty="0"/>
              <a:t>Covered period changes from 8 weeks to 24 weeks</a:t>
            </a:r>
          </a:p>
          <a:p>
            <a:r>
              <a:rPr lang="en-US" dirty="0"/>
              <a:t>75/25 ratio changes to 60/40 for loan forgiveness</a:t>
            </a:r>
          </a:p>
          <a:p>
            <a:r>
              <a:rPr lang="en-US" dirty="0"/>
              <a:t>Safe harbor from reductions on loan forgiveness:</a:t>
            </a:r>
          </a:p>
          <a:p>
            <a:pPr lvl="1"/>
            <a:r>
              <a:rPr lang="en-US" dirty="0"/>
              <a:t>Unable to return to  pre-Feb 15 level business activity by Dec 31 due to COVID-19 health issues</a:t>
            </a:r>
          </a:p>
          <a:p>
            <a:pPr lvl="1"/>
            <a:r>
              <a:rPr lang="en-US" dirty="0"/>
              <a:t>Cannot rehire all employees or similarly qualified employees to restore pre-Feb 15 FTEs</a:t>
            </a:r>
          </a:p>
          <a:p>
            <a:r>
              <a:rPr lang="en-US" dirty="0"/>
              <a:t>Loan maturity  increases from 2 to 5 years</a:t>
            </a:r>
          </a:p>
          <a:p>
            <a:r>
              <a:rPr lang="en-US" dirty="0"/>
              <a:t>Extended deferral from date of loan to date SBA remits forgiveness amount to the lender (or 10 months post covered period if borrower doesn’t apply for forgiveness)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0DEB96-3396-4C6B-9D97-6F97A4C15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44B9-F1EC-4F4B-88D4-413245C9CD3E}" type="slidenum">
              <a:rPr lang="en-US" smtClean="0"/>
              <a:t>4</a:t>
            </a:fld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D1F1AB5-7091-4161-BC18-E01689B222F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628650" y="967512"/>
            <a:ext cx="7886700" cy="341335"/>
          </a:xfrm>
        </p:spPr>
        <p:txBody>
          <a:bodyPr>
            <a:normAutofit/>
          </a:bodyPr>
          <a:lstStyle/>
          <a:p>
            <a:r>
              <a:rPr lang="en-US" dirty="0"/>
              <a:t>What changed – guidance forthcoming to implement changes</a:t>
            </a:r>
          </a:p>
        </p:txBody>
      </p:sp>
    </p:spTree>
    <p:extLst>
      <p:ext uri="{BB962C8B-B14F-4D97-AF65-F5344CB8AC3E}">
        <p14:creationId xmlns:p14="http://schemas.microsoft.com/office/powerpoint/2010/main" val="3024348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0BA17-A2C7-49AB-B17F-54B70F19B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PPP Flexibility 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15AEA9-DA20-4CD9-AEC4-E8321BC6E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Loan application deadline - June30</a:t>
            </a:r>
          </a:p>
          <a:p>
            <a:r>
              <a:rPr lang="en-US" dirty="0"/>
              <a:t>Eligibility</a:t>
            </a:r>
          </a:p>
          <a:p>
            <a:r>
              <a:rPr lang="en-US" dirty="0"/>
              <a:t>Use of proceeds</a:t>
            </a:r>
          </a:p>
          <a:p>
            <a:r>
              <a:rPr lang="en-US" dirty="0"/>
              <a:t>$ amount eligible to borrow</a:t>
            </a:r>
          </a:p>
          <a:p>
            <a:r>
              <a:rPr lang="en-US" dirty="0"/>
              <a:t>Each business limited to one loan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2EA89B-2350-423F-A4D4-59D474E2E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44B9-F1EC-4F4B-88D4-413245C9CD3E}" type="slidenum">
              <a:rPr lang="en-US" smtClean="0"/>
              <a:t>5</a:t>
            </a:fld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396FE973-3533-4D0B-ADF1-F8BAB8CD270C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dirty="0"/>
              <a:t>What does not change  - subject to further SBA/Treasury/Congressional action</a:t>
            </a:r>
          </a:p>
        </p:txBody>
      </p:sp>
    </p:spTree>
    <p:extLst>
      <p:ext uri="{BB962C8B-B14F-4D97-AF65-F5344CB8AC3E}">
        <p14:creationId xmlns:p14="http://schemas.microsoft.com/office/powerpoint/2010/main" val="347114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136E5-7528-4048-82F6-AAEFD6277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PPP Loan Forgiveness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1CE157-9A48-4476-B33C-6D676B2F8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08847"/>
            <a:ext cx="7886700" cy="4679577"/>
          </a:xfrm>
        </p:spPr>
        <p:txBody>
          <a:bodyPr/>
          <a:lstStyle/>
          <a:p>
            <a:r>
              <a:rPr lang="en-US" dirty="0"/>
              <a:t>New application forthcoming from Treasury</a:t>
            </a:r>
          </a:p>
          <a:p>
            <a:r>
              <a:rPr lang="en-US" dirty="0"/>
              <a:t>New guidance forthcoming from SBA</a:t>
            </a:r>
          </a:p>
          <a:p>
            <a:r>
              <a:rPr lang="en-US" dirty="0"/>
              <a:t>Recommendations:</a:t>
            </a:r>
          </a:p>
          <a:p>
            <a:pPr lvl="1"/>
            <a:r>
              <a:rPr lang="en-US" dirty="0"/>
              <a:t>Document everything</a:t>
            </a:r>
          </a:p>
          <a:p>
            <a:pPr lvl="1"/>
            <a:r>
              <a:rPr lang="en-US" dirty="0"/>
              <a:t>Keep all documents related to payroll and benefits</a:t>
            </a:r>
          </a:p>
          <a:p>
            <a:pPr lvl="1"/>
            <a:r>
              <a:rPr lang="en-US" dirty="0"/>
              <a:t>Keep all utility bills</a:t>
            </a:r>
          </a:p>
          <a:p>
            <a:pPr lvl="1"/>
            <a:r>
              <a:rPr lang="en-US" dirty="0"/>
              <a:t>Keep all emails or other correspondence related </a:t>
            </a:r>
          </a:p>
          <a:p>
            <a:pPr marL="342875" lvl="1" indent="0">
              <a:buNone/>
            </a:pPr>
            <a:r>
              <a:rPr lang="en-US" dirty="0"/>
              <a:t>    to rehiring employees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2E6CA7-AF59-4B4B-A2F7-8BFCDC2E1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44B9-F1EC-4F4B-88D4-413245C9CD3E}" type="slidenum">
              <a:rPr lang="en-US" smtClean="0"/>
              <a:t>6</a:t>
            </a:fld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1E1B32D-EE89-42F3-9C00-B6976F152F8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628650" y="967512"/>
            <a:ext cx="7886700" cy="341335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397476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452D1-DB5A-4334-87E2-34B38808F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PPP Rules and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720FD-B22B-4C72-B863-C6675266F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85748"/>
            <a:ext cx="7886700" cy="4903644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Interim Final Rules:</a:t>
            </a:r>
          </a:p>
          <a:p>
            <a:pPr lvl="1"/>
            <a:r>
              <a:rPr lang="en-US" sz="1900" dirty="0">
                <a:hlinkClick r:id="rId2"/>
              </a:rPr>
              <a:t>Interim Final Rule 1 </a:t>
            </a:r>
            <a:r>
              <a:rPr lang="en-US" sz="1900" dirty="0"/>
              <a:t> (4/2/2020)</a:t>
            </a:r>
          </a:p>
          <a:p>
            <a:pPr lvl="1"/>
            <a:r>
              <a:rPr lang="en-US" sz="1900" dirty="0">
                <a:hlinkClick r:id="rId3"/>
              </a:rPr>
              <a:t>Interim Final Rule on Applicable Affiliation Rules </a:t>
            </a:r>
            <a:r>
              <a:rPr lang="en-US" sz="1900" dirty="0"/>
              <a:t> (4/3/2020)</a:t>
            </a:r>
          </a:p>
          <a:p>
            <a:pPr lvl="1"/>
            <a:r>
              <a:rPr lang="en-US" sz="1900" dirty="0">
                <a:hlinkClick r:id="rId4"/>
              </a:rPr>
              <a:t>Interim Final Rule on Additional Eligibility Criteria and Requirements for Certain Pledges of Loans</a:t>
            </a:r>
            <a:r>
              <a:rPr lang="en-US" sz="1900" dirty="0"/>
              <a:t>  (4/14/2020)</a:t>
            </a:r>
          </a:p>
          <a:p>
            <a:pPr lvl="1"/>
            <a:r>
              <a:rPr lang="en-US" sz="1900" dirty="0">
                <a:hlinkClick r:id="rId5"/>
              </a:rPr>
              <a:t>Interim Final Rule on Requirements for Promissory Notes, Authorizations, Affiliation, and Eligibility</a:t>
            </a:r>
            <a:r>
              <a:rPr lang="en-US" sz="1900" dirty="0"/>
              <a:t> (4/24/2020)</a:t>
            </a:r>
          </a:p>
          <a:p>
            <a:pPr lvl="1"/>
            <a:r>
              <a:rPr lang="en-US" sz="1900" dirty="0">
                <a:hlinkClick r:id="rId6"/>
              </a:rPr>
              <a:t>Interim Final Rule Additional Criterion for Seasonal Employers </a:t>
            </a:r>
            <a:r>
              <a:rPr lang="en-US" sz="1900" dirty="0"/>
              <a:t> (4/27/2020)</a:t>
            </a:r>
          </a:p>
          <a:p>
            <a:pPr lvl="1"/>
            <a:r>
              <a:rPr lang="en-US" sz="1900" dirty="0">
                <a:hlinkClick r:id="rId7"/>
              </a:rPr>
              <a:t>Interim Final Rule on Disbursements</a:t>
            </a:r>
            <a:r>
              <a:rPr lang="en-US" sz="1900" dirty="0"/>
              <a:t>  (4/28/2020)</a:t>
            </a:r>
          </a:p>
          <a:p>
            <a:pPr lvl="1"/>
            <a:r>
              <a:rPr lang="en-US" sz="1900" dirty="0">
                <a:hlinkClick r:id="rId8"/>
              </a:rPr>
              <a:t>Interim Final Rule on Corporate Groups and Non-Bank and Non-Insured Depository Institution Lenders</a:t>
            </a:r>
            <a:r>
              <a:rPr lang="en-US" sz="1900" dirty="0"/>
              <a:t>  (4/30/2020)</a:t>
            </a:r>
          </a:p>
          <a:p>
            <a:pPr lvl="1"/>
            <a:r>
              <a:rPr lang="en-US" sz="1900" dirty="0">
                <a:hlinkClick r:id="rId9"/>
              </a:rPr>
              <a:t>Interim Final Rule on Nondiscrimination and Additional Eligibility Criteria (5/5/2020)</a:t>
            </a:r>
            <a:endParaRPr lang="en-US" sz="1900" dirty="0"/>
          </a:p>
          <a:p>
            <a:pPr lvl="1"/>
            <a:r>
              <a:rPr lang="en-US" sz="1900" dirty="0">
                <a:hlinkClick r:id="rId10"/>
              </a:rPr>
              <a:t>Interim Final Rule on Extension of Limited Safe Harbor with Respect to Certification Concerning Need for PPP Loan Request</a:t>
            </a:r>
            <a:r>
              <a:rPr lang="en-US" sz="1900" dirty="0"/>
              <a:t> (5/8/2020)</a:t>
            </a:r>
          </a:p>
          <a:p>
            <a:pPr lvl="1"/>
            <a:r>
              <a:rPr lang="en-US" sz="1900" dirty="0">
                <a:hlinkClick r:id="rId11"/>
              </a:rPr>
              <a:t>Interim Final Rule on Loan Increases</a:t>
            </a:r>
            <a:r>
              <a:rPr lang="en-US" sz="1900" dirty="0"/>
              <a:t> (originally posted 5/13/2020)</a:t>
            </a:r>
          </a:p>
          <a:p>
            <a:pPr lvl="1"/>
            <a:r>
              <a:rPr lang="en-US" sz="1900" dirty="0">
                <a:hlinkClick r:id="rId12"/>
              </a:rPr>
              <a:t>Interim Final Rule on Eligibility of Certain Electric Cooperatives</a:t>
            </a:r>
            <a:r>
              <a:rPr lang="en-US" sz="1900" dirty="0"/>
              <a:t> (originally posted 5/14/2020)</a:t>
            </a:r>
          </a:p>
          <a:p>
            <a:pPr lvl="1"/>
            <a:r>
              <a:rPr lang="en-US" sz="1900" dirty="0">
                <a:hlinkClick r:id="rId13"/>
              </a:rPr>
              <a:t>Interim Final Rule on Treatment of Entities with Foreign Affiliates</a:t>
            </a:r>
            <a:r>
              <a:rPr lang="en-US" sz="1900" dirty="0"/>
              <a:t> (originally posted 5/18/2020)</a:t>
            </a:r>
          </a:p>
          <a:p>
            <a:pPr lvl="1"/>
            <a:r>
              <a:rPr lang="en-US" sz="1900" dirty="0">
                <a:hlinkClick r:id="rId14"/>
              </a:rPr>
              <a:t>Interim Final Rule on Second Extension of Limited Safe Harbor with Respect to Certification Concerning Need for PPP Loan and Lender Reporting </a:t>
            </a:r>
            <a:r>
              <a:rPr lang="en-US" sz="1900" dirty="0"/>
              <a:t>(originally posted 5/20/2020)</a:t>
            </a:r>
          </a:p>
          <a:p>
            <a:pPr lvl="1"/>
            <a:r>
              <a:rPr lang="en-US" sz="1900" dirty="0">
                <a:hlinkClick r:id="rId15"/>
              </a:rPr>
              <a:t>Interim Final Rule on Loan Forgiveness</a:t>
            </a:r>
            <a:r>
              <a:rPr lang="en-US" sz="1900" dirty="0"/>
              <a:t> (originally posted 5/22/2020)</a:t>
            </a:r>
          </a:p>
          <a:p>
            <a:pPr lvl="1"/>
            <a:r>
              <a:rPr lang="en-US" sz="1900" dirty="0">
                <a:hlinkClick r:id="rId16"/>
              </a:rPr>
              <a:t>Interim Final Rule on SBA Loan Review Procedures and Related Borrower and Lender Responsibilities</a:t>
            </a:r>
            <a:r>
              <a:rPr lang="en-US" sz="1900" dirty="0"/>
              <a:t> (originally posted 5/22/2020</a:t>
            </a:r>
          </a:p>
          <a:p>
            <a:pPr lvl="1"/>
            <a:r>
              <a:rPr lang="en-US" sz="1900" dirty="0">
                <a:hlinkClick r:id="rId17"/>
              </a:rPr>
              <a:t>Interim Final Rule on Eligibility of Certain Telephone Cooperatives</a:t>
            </a:r>
            <a:r>
              <a:rPr lang="en-US" sz="1900" dirty="0"/>
              <a:t> (6/5/2020)</a:t>
            </a:r>
          </a:p>
          <a:p>
            <a:pPr lvl="1"/>
            <a:endParaRPr lang="en-US" dirty="0"/>
          </a:p>
          <a:p>
            <a:r>
              <a:rPr lang="en-US" dirty="0"/>
              <a:t>FAQs</a:t>
            </a:r>
          </a:p>
          <a:p>
            <a:pPr lvl="1"/>
            <a:r>
              <a:rPr lang="en-US" sz="1900" dirty="0">
                <a:hlinkClick r:id="rId18"/>
              </a:rPr>
              <a:t>Frequently Asked Questions (5/6/2020)</a:t>
            </a:r>
            <a:endParaRPr lang="en-US" sz="1900" dirty="0"/>
          </a:p>
          <a:p>
            <a:pPr lvl="1"/>
            <a:r>
              <a:rPr lang="en-US" sz="1900" dirty="0">
                <a:hlinkClick r:id="rId19"/>
              </a:rPr>
              <a:t>https://home.treasury.gov/system/files/136/How-to-Calculate-Loan-Amounts.pdf</a:t>
            </a:r>
            <a:endParaRPr lang="en-US" sz="19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B982D-6BB8-42F0-87A6-1B956AB1A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44B9-F1EC-4F4B-88D4-413245C9CD3E}" type="slidenum">
              <a:rPr lang="en-US" smtClean="0"/>
              <a:t>7</a:t>
            </a:fld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04507351-1B14-476D-9CB2-BF1A26A0ED6A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628650" y="851646"/>
            <a:ext cx="7886700" cy="811937"/>
          </a:xfrm>
        </p:spPr>
        <p:txBody>
          <a:bodyPr>
            <a:normAutofit/>
          </a:bodyPr>
          <a:lstStyle/>
          <a:p>
            <a:pPr lvl="1"/>
            <a:r>
              <a:rPr lang="en-US" dirty="0">
                <a:hlinkClick r:id="rId20"/>
              </a:rPr>
              <a:t>https://www.sba.gov/paycheckprotection</a:t>
            </a:r>
            <a:r>
              <a:rPr lang="en-US" dirty="0"/>
              <a:t> OR</a:t>
            </a:r>
          </a:p>
          <a:p>
            <a:pPr lvl="1"/>
            <a:r>
              <a:rPr lang="en-US" dirty="0">
                <a:hlinkClick r:id="rId21"/>
              </a:rPr>
              <a:t>https://home.treasury.gov/policy-issues/top-priorities/cares-act/assistance-for-small-businesses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398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6FD54-F3F4-475D-9AC0-2F7F81031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SBA is OPEN for Business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CF7D9-121F-4213-8497-FCE6FC1A3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85747"/>
            <a:ext cx="7886700" cy="467161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District Office teams are assisting people by phone and email as are our resource partners.  Contact San Francisco District Office at </a:t>
            </a:r>
            <a:r>
              <a:rPr lang="en-US" dirty="0">
                <a:hlinkClick r:id="rId2"/>
              </a:rPr>
              <a:t>SFOMail@sba.gov</a:t>
            </a:r>
            <a:endParaRPr lang="en-US" dirty="0"/>
          </a:p>
          <a:p>
            <a:pPr lvl="1"/>
            <a:r>
              <a:rPr lang="en-US" dirty="0"/>
              <a:t>SF Resource Guide – Lists local resource partners/SBA lenders</a:t>
            </a:r>
          </a:p>
          <a:p>
            <a:pPr lvl="1"/>
            <a:r>
              <a:rPr lang="en-US" dirty="0">
                <a:hlinkClick r:id="rId3"/>
              </a:rPr>
              <a:t>https://www.sba.gov/sites/default/files/files/resourceguide_3102.pdf</a:t>
            </a:r>
            <a:endParaRPr lang="en-US" dirty="0"/>
          </a:p>
          <a:p>
            <a:r>
              <a:rPr lang="en-US" dirty="0"/>
              <a:t>Our Resource Partners, SBDC, SCORE, WBC, VBOC, are ready to help with free business advising.</a:t>
            </a:r>
          </a:p>
          <a:p>
            <a:pPr lvl="1"/>
            <a:r>
              <a:rPr lang="en-US" dirty="0"/>
              <a:t>NorCal SBDC Financing Team: 833-ASK-SBDC or loans@asksbdc.com</a:t>
            </a:r>
          </a:p>
          <a:p>
            <a:r>
              <a:rPr lang="en-US" dirty="0"/>
              <a:t>Webinars: to find out when and where, sign up for our newsletter and we will push info to you as it becomes available </a:t>
            </a:r>
          </a:p>
          <a:p>
            <a:r>
              <a:rPr lang="en-US" dirty="0"/>
              <a:t>SFDO Newsletter – sign up to have the latest information pushed to you.</a:t>
            </a:r>
          </a:p>
          <a:p>
            <a:pPr lvl="1"/>
            <a:r>
              <a:rPr lang="en-US" dirty="0"/>
              <a:t>Sign up: </a:t>
            </a:r>
            <a:r>
              <a:rPr lang="en-US" dirty="0">
                <a:hlinkClick r:id="rId4"/>
              </a:rPr>
              <a:t>https://www.sba.gov/ca/sf</a:t>
            </a:r>
            <a:endParaRPr lang="en-US" dirty="0"/>
          </a:p>
          <a:p>
            <a:r>
              <a:rPr lang="en-US" dirty="0"/>
              <a:t>SBA.gov/coronavirus: contains latest program information</a:t>
            </a:r>
          </a:p>
          <a:p>
            <a:r>
              <a:rPr lang="en-US" dirty="0"/>
              <a:t>Follow us on Twitter: @</a:t>
            </a:r>
            <a:r>
              <a:rPr lang="en-US" dirty="0" err="1"/>
              <a:t>SBAgov</a:t>
            </a:r>
            <a:r>
              <a:rPr lang="en-US" dirty="0"/>
              <a:t> and @SBA_SF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FEA8F8-CC5F-4115-AD8C-098D9284A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44B9-F1EC-4F4B-88D4-413245C9CD3E}" type="slidenum">
              <a:rPr lang="en-US" smtClean="0"/>
              <a:t>8</a:t>
            </a:fld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2C3F8917-F8E7-4A49-A21C-690DDFA25024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01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452D1-DB5A-4334-87E2-34B38808F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720FD-B22B-4C72-B863-C6675266F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85748"/>
            <a:ext cx="7886700" cy="4420606"/>
          </a:xfrm>
        </p:spPr>
        <p:txBody>
          <a:bodyPr>
            <a:normAutofit/>
          </a:bodyPr>
          <a:lstStyle/>
          <a:p>
            <a:r>
              <a:rPr lang="en-US" dirty="0"/>
              <a:t>SBA COVID-19 Funding Options</a:t>
            </a:r>
          </a:p>
          <a:p>
            <a:pPr lvl="1"/>
            <a:r>
              <a:rPr lang="en-US" dirty="0">
                <a:hlinkClick r:id="rId2"/>
              </a:rPr>
              <a:t>https://www.sba.gov/funding-programs/loans/coronavirus-relief-options</a:t>
            </a:r>
            <a:endParaRPr lang="en-US" dirty="0"/>
          </a:p>
          <a:p>
            <a:r>
              <a:rPr lang="en-US" dirty="0"/>
              <a:t>SBA’s Customer Service Center (for Disaster Loans)</a:t>
            </a:r>
          </a:p>
          <a:p>
            <a:pPr lvl="1"/>
            <a:r>
              <a:rPr lang="en-US" dirty="0"/>
              <a:t>1-800-659-2955 / 1-800-877-8339 (TTY) </a:t>
            </a:r>
          </a:p>
          <a:p>
            <a:pPr lvl="1"/>
            <a:r>
              <a:rPr lang="en-US" dirty="0"/>
              <a:t>Email: disastercustomerservice@sba.gov </a:t>
            </a:r>
          </a:p>
          <a:p>
            <a:r>
              <a:rPr lang="en-US" dirty="0"/>
              <a:t>Paycheck Protection Plan Rules</a:t>
            </a:r>
          </a:p>
          <a:p>
            <a:pPr lvl="1"/>
            <a:r>
              <a:rPr lang="en-US" dirty="0">
                <a:hlinkClick r:id="rId3"/>
              </a:rPr>
              <a:t>https://www.sba.gov/paycheckprotection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https://home.treasury.gov/policy-issues/top-priorities/cares-act/assistance-for-small-businesses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B982D-6BB8-42F0-87A6-1B956AB1A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44B9-F1EC-4F4B-88D4-413245C9CD3E}" type="slidenum">
              <a:rPr lang="en-US" smtClean="0"/>
              <a:t>9</a:t>
            </a:fld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04507351-1B14-476D-9CB2-BF1A26A0ED6A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170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1B1E29"/>
      </a:dk1>
      <a:lt1>
        <a:srgbClr val="FFFFFF"/>
      </a:lt1>
      <a:dk2>
        <a:srgbClr val="002E6D"/>
      </a:dk2>
      <a:lt2>
        <a:srgbClr val="007DBC"/>
      </a:lt2>
      <a:accent1>
        <a:srgbClr val="969696"/>
      </a:accent1>
      <a:accent2>
        <a:srgbClr val="197E4E"/>
      </a:accent2>
      <a:accent3>
        <a:srgbClr val="F1C400"/>
      </a:accent3>
      <a:accent4>
        <a:srgbClr val="7AC5EB"/>
      </a:accent4>
      <a:accent5>
        <a:srgbClr val="CC0000"/>
      </a:accent5>
      <a:accent6>
        <a:srgbClr val="FFFFFF"/>
      </a:accent6>
      <a:hlink>
        <a:srgbClr val="007DBC"/>
      </a:hlink>
      <a:folHlink>
        <a:srgbClr val="7AC5EB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BA-Template-4x3" id="{10B8EB85-0603-6C4A-B199-97FFBF5C934D}" vid="{C65D1D54-2505-3642-821A-0245DDC064B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BA286EF987D940AD455CEA96F62DC9" ma:contentTypeVersion="11" ma:contentTypeDescription="Create a new document." ma:contentTypeScope="" ma:versionID="4d4ee0e563b47bbf7c8f3044a6981876">
  <xsd:schema xmlns:xsd="http://www.w3.org/2001/XMLSchema" xmlns:xs="http://www.w3.org/2001/XMLSchema" xmlns:p="http://schemas.microsoft.com/office/2006/metadata/properties" xmlns:ns3="b08e8adc-7e78-4a88-a035-cb3c57191c8a" xmlns:ns4="ddd87586-fb46-4913-958d-30061fb7a6ea" targetNamespace="http://schemas.microsoft.com/office/2006/metadata/properties" ma:root="true" ma:fieldsID="03447644625d654bb71dc33404bc06e3" ns3:_="" ns4:_="">
    <xsd:import namespace="b08e8adc-7e78-4a88-a035-cb3c57191c8a"/>
    <xsd:import namespace="ddd87586-fb46-4913-958d-30061fb7a6e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8e8adc-7e78-4a88-a035-cb3c57191c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d87586-fb46-4913-958d-30061fb7a6e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DF0AE70-D246-4E01-A9A4-3ACE54D93D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8e8adc-7e78-4a88-a035-cb3c57191c8a"/>
    <ds:schemaRef ds:uri="ddd87586-fb46-4913-958d-30061fb7a6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F679C71-29D5-41E8-AD55-6F5D555EA3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CB00DA0-421A-45B4-B627-A11A61619807}">
  <ds:schemaRefs>
    <ds:schemaRef ds:uri="http://schemas.openxmlformats.org/package/2006/metadata/core-properties"/>
    <ds:schemaRef ds:uri="b08e8adc-7e78-4a88-a035-cb3c57191c8a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ddd87586-fb46-4913-958d-30061fb7a6ea"/>
    <ds:schemaRef ds:uri="http://purl.org/dc/terms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SBA (4x3)</Template>
  <TotalTime>10276</TotalTime>
  <Words>833</Words>
  <Application>Microsoft Office PowerPoint</Application>
  <PresentationFormat>On-screen Show (4:3)</PresentationFormat>
  <Paragraphs>118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Source Sans Pro</vt:lpstr>
      <vt:lpstr>Office Theme</vt:lpstr>
      <vt:lpstr>PowerPoint Presentation</vt:lpstr>
      <vt:lpstr>Financial Assistance Available</vt:lpstr>
      <vt:lpstr>Program Comparison</vt:lpstr>
      <vt:lpstr>PPP Flexibility Act</vt:lpstr>
      <vt:lpstr>PPP Flexibility Act</vt:lpstr>
      <vt:lpstr>PPP Loan Forgiveness</vt:lpstr>
      <vt:lpstr>PPP Rules and Resources</vt:lpstr>
      <vt:lpstr>SBA is OPEN for Business</vt:lpstr>
      <vt:lpstr>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Clowes, Julie A.</dc:creator>
  <cp:lastModifiedBy>Male, Melissa, BOS Dist5</cp:lastModifiedBy>
  <cp:revision>5</cp:revision>
  <cp:lastPrinted>2018-02-13T00:27:10Z</cp:lastPrinted>
  <dcterms:created xsi:type="dcterms:W3CDTF">2020-03-19T02:15:47Z</dcterms:created>
  <dcterms:modified xsi:type="dcterms:W3CDTF">2020-06-17T21:42:45Z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0x010100AABA286EF987D940AD455CEA96F62DC9</vt:lpwstr>
  </property>
</Properties>
</file>